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</p:sldMasterIdLst>
  <p:notesMasterIdLst>
    <p:notesMasterId r:id="rId37"/>
  </p:notesMasterIdLst>
  <p:sldIdLst>
    <p:sldId id="48253" r:id="rId2"/>
    <p:sldId id="305" r:id="rId3"/>
    <p:sldId id="306" r:id="rId4"/>
    <p:sldId id="307" r:id="rId5"/>
    <p:sldId id="262" r:id="rId6"/>
    <p:sldId id="48233" r:id="rId7"/>
    <p:sldId id="48234" r:id="rId8"/>
    <p:sldId id="48235" r:id="rId9"/>
    <p:sldId id="48236" r:id="rId10"/>
    <p:sldId id="48237" r:id="rId11"/>
    <p:sldId id="48238" r:id="rId12"/>
    <p:sldId id="48239" r:id="rId13"/>
    <p:sldId id="48240" r:id="rId14"/>
    <p:sldId id="48241" r:id="rId15"/>
    <p:sldId id="48242" r:id="rId16"/>
    <p:sldId id="298" r:id="rId17"/>
    <p:sldId id="299" r:id="rId18"/>
    <p:sldId id="48243" r:id="rId19"/>
    <p:sldId id="271" r:id="rId20"/>
    <p:sldId id="48257" r:id="rId21"/>
    <p:sldId id="48245" r:id="rId22"/>
    <p:sldId id="48247" r:id="rId23"/>
    <p:sldId id="48252" r:id="rId24"/>
    <p:sldId id="48249" r:id="rId25"/>
    <p:sldId id="48250" r:id="rId26"/>
    <p:sldId id="283" r:id="rId27"/>
    <p:sldId id="308" r:id="rId28"/>
    <p:sldId id="309" r:id="rId29"/>
    <p:sldId id="328" r:id="rId30"/>
    <p:sldId id="329" r:id="rId31"/>
    <p:sldId id="330" r:id="rId32"/>
    <p:sldId id="331" r:id="rId33"/>
    <p:sldId id="332" r:id="rId34"/>
    <p:sldId id="48251" r:id="rId35"/>
    <p:sldId id="304" r:id="rId36"/>
  </p:sldIdLst>
  <p:sldSz cx="18288000" cy="10287000"/>
  <p:notesSz cx="10287000" cy="18288000"/>
  <p:embeddedFontLst>
    <p:embeddedFont>
      <p:font typeface="esamanru OTF Light" pitchFamily="2" charset="-127"/>
      <p:regular r:id="rId38"/>
    </p:embeddedFont>
    <p:embeddedFont>
      <p:font typeface="esamanru OTF Medium" pitchFamily="2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G마켓 산스 Medium" panose="02000000000000000000" pitchFamily="2" charset="-128"/>
      <p:regular r:id="rId42"/>
    </p:embeddedFont>
    <p:embeddedFont>
      <p:font typeface="Gmarket Sans Bold" panose="02000000000000000000" pitchFamily="2" charset="-128"/>
      <p:regular r:id="rId43"/>
      <p:bold r:id="rId44"/>
    </p:embeddedFont>
    <p:embeddedFont>
      <p:font typeface="Gmarket Sans Medium" panose="02000000000000000000" pitchFamily="2" charset="-128"/>
      <p:regular r:id="rId45"/>
    </p:embeddedFont>
    <p:embeddedFont>
      <p:font typeface="Pretendard ExtraBold" panose="02000503000000020004" pitchFamily="2" charset="-127"/>
      <p:bold r:id="rId46"/>
    </p:embeddedFont>
    <p:embeddedFont>
      <p:font typeface="Pretendard SemiBold" panose="02000503000000020004" pitchFamily="2" charset="-127"/>
      <p:regular r:id="rId47"/>
      <p:bold r:id="rId48"/>
    </p:embeddedFont>
  </p:embeddedFontLst>
  <p:defaultTextStyle>
    <a:defPPr>
      <a:defRPr lang="en-US"/>
    </a:defPPr>
    <a:lvl1pPr marL="0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7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2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8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3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80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5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7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여는예배" id="{596762D4-1208-40BD-9F6F-89907E02A741}">
          <p14:sldIdLst>
            <p14:sldId id="48253"/>
            <p14:sldId id="305"/>
            <p14:sldId id="306"/>
            <p14:sldId id="307"/>
            <p14:sldId id="262"/>
          </p14:sldIdLst>
        </p14:section>
        <p14:section name="첫번째 곡" id="{596762D4-1208-40BD-9F6F-89907E02A742}">
          <p14:sldIdLst>
            <p14:sldId id="48233"/>
            <p14:sldId id="48234"/>
          </p14:sldIdLst>
        </p14:section>
        <p14:section name="두번째 곡" id="{596762D4-1208-40BD-9F6F-89907E02A743}">
          <p14:sldIdLst>
            <p14:sldId id="48235"/>
            <p14:sldId id="48236"/>
          </p14:sldIdLst>
        </p14:section>
        <p14:section name="세번째 곡" id="{596762D4-1208-40BD-9F6F-89907E02A744}">
          <p14:sldIdLst>
            <p14:sldId id="48237"/>
            <p14:sldId id="48238"/>
          </p14:sldIdLst>
        </p14:section>
        <p14:section name="네번째 곡" id="{596762D4-1208-40BD-9F6F-89907E02A745}">
          <p14:sldIdLst>
            <p14:sldId id="48239"/>
            <p14:sldId id="48240"/>
          </p14:sldIdLst>
        </p14:section>
        <p14:section name="기도 및 봉헌" id="{596762D4-1208-40BD-9F6F-89907E02A746}">
          <p14:sldIdLst>
            <p14:sldId id="48241"/>
            <p14:sldId id="48242"/>
            <p14:sldId id="298"/>
            <p14:sldId id="299"/>
          </p14:sldIdLst>
        </p14:section>
        <p14:section name="광고" id="{596762D4-1208-40BD-9F6F-89907E02A747}">
          <p14:sldIdLst>
            <p14:sldId id="48243"/>
            <p14:sldId id="271"/>
            <p14:sldId id="48257"/>
          </p14:sldIdLst>
        </p14:section>
        <p14:section name="성경봉독" id="{596762D4-1208-40BD-9F6F-89907E02A748}">
          <p14:sldIdLst>
            <p14:sldId id="48245"/>
            <p14:sldId id="48247"/>
          </p14:sldIdLst>
        </p14:section>
        <p14:section name="설교" id="{21419096-9202-4697-B102-BA58D020F919}">
          <p14:sldIdLst>
            <p14:sldId id="48252"/>
          </p14:sldIdLst>
        </p14:section>
        <p14:section name="설교 후 찬양" id="{596762D4-1208-40BD-9F6F-89907E02A74A}">
          <p14:sldIdLst>
            <p14:sldId id="48249"/>
            <p14:sldId id="48250"/>
          </p14:sldIdLst>
        </p14:section>
        <p14:section name="닫는예배" id="{596762D4-1208-40BD-9F6F-89907E02A74B}">
          <p14:sldIdLst>
            <p14:sldId id="283"/>
            <p14:sldId id="308"/>
            <p14:sldId id="309"/>
            <p14:sldId id="328"/>
            <p14:sldId id="329"/>
            <p14:sldId id="330"/>
            <p14:sldId id="331"/>
            <p14:sldId id="332"/>
            <p14:sldId id="48251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2EB"/>
    <a:srgbClr val="006BB1"/>
    <a:srgbClr val="0E68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63" autoAdjust="0"/>
    <p:restoredTop sz="94131" autoAdjust="0"/>
  </p:normalViewPr>
  <p:slideViewPr>
    <p:cSldViewPr snapToObjects="1">
      <p:cViewPr varScale="1">
        <p:scale>
          <a:sx n="70" d="100"/>
          <a:sy n="70" d="100"/>
        </p:scale>
        <p:origin x="232" y="1288"/>
      </p:cViewPr>
      <p:guideLst>
        <p:guide orient="horz" pos="2157"/>
        <p:guide pos="2879"/>
      </p:guideLst>
    </p:cSldViewPr>
  </p:slideViewPr>
  <p:outlineViewPr>
    <p:cViewPr>
      <p:scale>
        <a:sx n="33" d="100"/>
        <a:sy n="33" d="100"/>
      </p:scale>
      <p:origin x="0" y="-1308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22204"/>
    </p:cViewPr>
  </p:sorterViewPr>
  <p:notesViewPr>
    <p:cSldViewPr snapToObjects="1">
      <p:cViewPr varScale="1">
        <p:scale>
          <a:sx n="60" d="100"/>
          <a:sy n="60" d="100"/>
        </p:scale>
        <p:origin x="4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637EF-3BB9-435C-B24D-6A188BF95B22}" type="datetimeFigureOut">
              <a:rPr lang="ko-KR" altLang="en-US" smtClean="0"/>
              <a:t>2025. 3. 8.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B6367-59B0-4465-A8D0-5BA4C5FC82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1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7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2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8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43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80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15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87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B6367-59B0-4465-A8D0-5BA4C5FC82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0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B6367-59B0-4465-A8D0-5BA4C5FC82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3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B6367-59B0-4465-A8D0-5BA4C5FC82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3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FB6367-59B0-4465-A8D0-5BA4C5FC824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35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6FE9B-6C4F-AFE8-D9F8-3F6D5689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5631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10"/>
            <a:ext cx="5486400" cy="56673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9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1" indent="0">
              <a:buNone/>
              <a:defRPr sz="2804"/>
            </a:lvl2pPr>
            <a:lvl3pPr marL="914405" indent="0">
              <a:buNone/>
              <a:defRPr sz="2400"/>
            </a:lvl3pPr>
            <a:lvl4pPr marL="1371603" indent="0">
              <a:buNone/>
              <a:defRPr sz="2001"/>
            </a:lvl4pPr>
            <a:lvl5pPr marL="1828808" indent="0">
              <a:buNone/>
              <a:defRPr sz="2001"/>
            </a:lvl5pPr>
            <a:lvl6pPr marL="2286008" indent="0">
              <a:buNone/>
              <a:defRPr sz="2001"/>
            </a:lvl6pPr>
            <a:lvl7pPr marL="2743215" indent="0">
              <a:buNone/>
              <a:defRPr sz="2001"/>
            </a:lvl7pPr>
            <a:lvl8pPr marL="3200411" indent="0">
              <a:buNone/>
              <a:defRPr sz="2001"/>
            </a:lvl8pPr>
            <a:lvl9pPr marL="3657615" indent="0">
              <a:buNone/>
              <a:defRPr sz="200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5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1" indent="0">
              <a:buNone/>
              <a:defRPr sz="1201"/>
            </a:lvl2pPr>
            <a:lvl3pPr marL="914405" indent="0">
              <a:buNone/>
              <a:defRPr sz="997"/>
            </a:lvl3pPr>
            <a:lvl4pPr marL="1371603" indent="0">
              <a:buNone/>
              <a:defRPr sz="904"/>
            </a:lvl4pPr>
            <a:lvl5pPr marL="1828808" indent="0">
              <a:buNone/>
              <a:defRPr sz="904"/>
            </a:lvl5pPr>
            <a:lvl6pPr marL="2286008" indent="0">
              <a:buNone/>
              <a:defRPr sz="904"/>
            </a:lvl6pPr>
            <a:lvl7pPr marL="2743215" indent="0">
              <a:buNone/>
              <a:defRPr sz="904"/>
            </a:lvl7pPr>
            <a:lvl8pPr marL="3200411" indent="0">
              <a:buNone/>
              <a:defRPr sz="904"/>
            </a:lvl8pPr>
            <a:lvl9pPr marL="3657615" indent="0">
              <a:buNone/>
              <a:defRPr sz="9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5" y="274652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5" y="274652"/>
            <a:ext cx="6019799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E04098BC-BBC4-AB88-53B5-FA691A04621A}"/>
              </a:ext>
            </a:extLst>
          </p:cNvPr>
          <p:cNvGrpSpPr/>
          <p:nvPr userDrawn="1"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8BF6B3E9-723E-97E1-6133-3F608CAA2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63D4C79-C73D-9438-C56F-AAB47999F01E}"/>
              </a:ext>
            </a:extLst>
          </p:cNvPr>
          <p:cNvGrpSpPr/>
          <p:nvPr userDrawn="1"/>
        </p:nvGrpSpPr>
        <p:grpSpPr>
          <a:xfrm>
            <a:off x="9607573" y="3656329"/>
            <a:ext cx="15753080" cy="12993371"/>
            <a:chOff x="9607550" y="3460750"/>
            <a:chExt cx="15753080" cy="1299337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E7B8B37D-BF7E-5F7E-4CED-D74E6860A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550" y="3460750"/>
              <a:ext cx="15753080" cy="1299337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BCFD3A9F-9DBC-E83C-65CA-A96EBD9F2A88}"/>
              </a:ext>
            </a:extLst>
          </p:cNvPr>
          <p:cNvGrpSpPr/>
          <p:nvPr userDrawn="1"/>
        </p:nvGrpSpPr>
        <p:grpSpPr>
          <a:xfrm>
            <a:off x="-114300" y="9253220"/>
            <a:ext cx="18399760" cy="1032510"/>
            <a:chOff x="-114300" y="9253220"/>
            <a:chExt cx="18399760" cy="1032510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8D1DE52A-4746-6946-456C-B9DE7C5DA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300" y="9253220"/>
              <a:ext cx="18399760" cy="1032510"/>
            </a:xfrm>
            <a:prstGeom prst="rect">
              <a:avLst/>
            </a:prstGeom>
          </p:spPr>
        </p:pic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2E607EEF-2469-17B6-94D2-3486C4B84504}"/>
              </a:ext>
            </a:extLst>
          </p:cNvPr>
          <p:cNvSpPr txBox="1"/>
          <p:nvPr userDrawn="1"/>
        </p:nvSpPr>
        <p:spPr>
          <a:xfrm>
            <a:off x="5095882" y="9606295"/>
            <a:ext cx="8094345" cy="339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603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410C9442-1813-8D9D-CF54-84B4C3DDFCC9}"/>
              </a:ext>
            </a:extLst>
          </p:cNvPr>
          <p:cNvGrpSpPr/>
          <p:nvPr userDrawn="1"/>
        </p:nvGrpSpPr>
        <p:grpSpPr>
          <a:xfrm>
            <a:off x="740422" y="4619001"/>
            <a:ext cx="220980" cy="220980"/>
            <a:chOff x="740410" y="4618990"/>
            <a:chExt cx="220980" cy="220980"/>
          </a:xfrm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DB3CB569-5381-4A0C-C3FB-47B9FFA7F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4618990"/>
              <a:ext cx="220980" cy="220980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6CA13E3A-7281-5243-5CFB-792572F86038}"/>
              </a:ext>
            </a:extLst>
          </p:cNvPr>
          <p:cNvGrpSpPr/>
          <p:nvPr userDrawn="1"/>
        </p:nvGrpSpPr>
        <p:grpSpPr>
          <a:xfrm>
            <a:off x="740422" y="5030482"/>
            <a:ext cx="220980" cy="220980"/>
            <a:chOff x="740410" y="5030470"/>
            <a:chExt cx="220980" cy="220980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F9030603-512F-74C6-ACE0-EE35F055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410" y="5030470"/>
              <a:ext cx="220980" cy="220980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8E84C3B3-7024-E483-DB21-446204A5366A}"/>
              </a:ext>
            </a:extLst>
          </p:cNvPr>
          <p:cNvGrpSpPr/>
          <p:nvPr userDrawn="1"/>
        </p:nvGrpSpPr>
        <p:grpSpPr>
          <a:xfrm>
            <a:off x="740422" y="5445773"/>
            <a:ext cx="220980" cy="220980"/>
            <a:chOff x="740410" y="5445760"/>
            <a:chExt cx="220980" cy="220980"/>
          </a:xfrm>
        </p:grpSpPr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959311A4-91D9-9853-D0A6-AA97634A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410" y="5445760"/>
              <a:ext cx="220980" cy="220980"/>
            </a:xfrm>
            <a:prstGeom prst="rect">
              <a:avLst/>
            </a:prstGeom>
          </p:spPr>
        </p:pic>
      </p:grpSp>
      <p:sp>
        <p:nvSpPr>
          <p:cNvPr id="19" name="Object 21">
            <a:extLst>
              <a:ext uri="{FF2B5EF4-FFF2-40B4-BE49-F238E27FC236}">
                <a16:creationId xmlns:a16="http://schemas.microsoft.com/office/drawing/2014/main" id="{91331749-C45B-52CF-9AC2-9721334CC0E0}"/>
              </a:ext>
            </a:extLst>
          </p:cNvPr>
          <p:cNvSpPr txBox="1"/>
          <p:nvPr userDrawn="1"/>
        </p:nvSpPr>
        <p:spPr>
          <a:xfrm rot="5400000">
            <a:off x="14476748" y="4902962"/>
            <a:ext cx="592581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400" b="1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AD3399BC-3F3D-50DE-F865-776D2FF60C6C}"/>
              </a:ext>
            </a:extLst>
          </p:cNvPr>
          <p:cNvGrpSpPr/>
          <p:nvPr userDrawn="1"/>
        </p:nvGrpSpPr>
        <p:grpSpPr>
          <a:xfrm>
            <a:off x="-186690" y="997585"/>
            <a:ext cx="8010525" cy="28575"/>
            <a:chOff x="-186690" y="997585"/>
            <a:chExt cx="8010525" cy="28575"/>
          </a:xfrm>
        </p:grpSpPr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890B7A2D-04B1-AFF3-FE4C-E506B3F4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690" y="997585"/>
              <a:ext cx="8010525" cy="28575"/>
            </a:xfrm>
            <a:prstGeom prst="rect">
              <a:avLst/>
            </a:prstGeom>
          </p:spPr>
        </p:pic>
      </p:grpSp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3315A04B-27AE-6479-E196-70A730A96E4A}"/>
              </a:ext>
            </a:extLst>
          </p:cNvPr>
          <p:cNvGrpSpPr/>
          <p:nvPr userDrawn="1"/>
        </p:nvGrpSpPr>
        <p:grpSpPr>
          <a:xfrm>
            <a:off x="7818128" y="633105"/>
            <a:ext cx="2534920" cy="768984"/>
            <a:chOff x="7818120" y="633095"/>
            <a:chExt cx="2534920" cy="768985"/>
          </a:xfrm>
        </p:grpSpPr>
        <p:pic>
          <p:nvPicPr>
            <p:cNvPr id="23" name="Object 25">
              <a:extLst>
                <a:ext uri="{FF2B5EF4-FFF2-40B4-BE49-F238E27FC236}">
                  <a16:creationId xmlns:a16="http://schemas.microsoft.com/office/drawing/2014/main" id="{37F7A89F-EA06-644E-4C5F-976C72641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8120" y="633095"/>
              <a:ext cx="2534920" cy="768985"/>
            </a:xfrm>
            <a:prstGeom prst="rect">
              <a:avLst/>
            </a:prstGeom>
          </p:spPr>
        </p:pic>
      </p:grpSp>
      <p:sp>
        <p:nvSpPr>
          <p:cNvPr id="24" name="Object 28">
            <a:extLst>
              <a:ext uri="{FF2B5EF4-FFF2-40B4-BE49-F238E27FC236}">
                <a16:creationId xmlns:a16="http://schemas.microsoft.com/office/drawing/2014/main" id="{48ECF4CD-D1EA-8CA1-79E6-A19D1B872858}"/>
              </a:ext>
            </a:extLst>
          </p:cNvPr>
          <p:cNvSpPr txBox="1"/>
          <p:nvPr userDrawn="1"/>
        </p:nvSpPr>
        <p:spPr>
          <a:xfrm>
            <a:off x="7408575" y="847100"/>
            <a:ext cx="334898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9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WORSHIP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E4460C14-24AA-55F6-6FA0-55675D0D85F9}"/>
              </a:ext>
            </a:extLst>
          </p:cNvPr>
          <p:cNvGrpSpPr/>
          <p:nvPr userDrawn="1"/>
        </p:nvGrpSpPr>
        <p:grpSpPr>
          <a:xfrm>
            <a:off x="10353051" y="997598"/>
            <a:ext cx="8010525" cy="28573"/>
            <a:chOff x="10353040" y="997585"/>
            <a:chExt cx="8010525" cy="28575"/>
          </a:xfrm>
        </p:grpSpPr>
        <p:pic>
          <p:nvPicPr>
            <p:cNvPr id="26" name="Object 29">
              <a:extLst>
                <a:ext uri="{FF2B5EF4-FFF2-40B4-BE49-F238E27FC236}">
                  <a16:creationId xmlns:a16="http://schemas.microsoft.com/office/drawing/2014/main" id="{E1BD29B8-A87D-6DCA-B394-03D314D8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3040" y="997585"/>
              <a:ext cx="8010525" cy="28575"/>
            </a:xfrm>
            <a:prstGeom prst="rect">
              <a:avLst/>
            </a:prstGeom>
          </p:spPr>
        </p:pic>
      </p:grpSp>
      <p:sp>
        <p:nvSpPr>
          <p:cNvPr id="27" name="Object 32">
            <a:extLst>
              <a:ext uri="{FF2B5EF4-FFF2-40B4-BE49-F238E27FC236}">
                <a16:creationId xmlns:a16="http://schemas.microsoft.com/office/drawing/2014/main" id="{A89B156B-76AF-DDB3-4D46-5BE69CCEC6AB}"/>
              </a:ext>
            </a:extLst>
          </p:cNvPr>
          <p:cNvSpPr txBox="1"/>
          <p:nvPr userDrawn="1"/>
        </p:nvSpPr>
        <p:spPr>
          <a:xfrm>
            <a:off x="2141252" y="2768610"/>
            <a:ext cx="14003656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분당한신</a:t>
            </a:r>
          </a:p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청년부 예배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9" name="그룹 1010">
            <a:extLst>
              <a:ext uri="{FF2B5EF4-FFF2-40B4-BE49-F238E27FC236}">
                <a16:creationId xmlns:a16="http://schemas.microsoft.com/office/drawing/2014/main" id="{086E362B-EEF3-25F1-4BA4-72D5CC330AD1}"/>
              </a:ext>
            </a:extLst>
          </p:cNvPr>
          <p:cNvGrpSpPr/>
          <p:nvPr userDrawn="1"/>
        </p:nvGrpSpPr>
        <p:grpSpPr>
          <a:xfrm>
            <a:off x="4157362" y="4494547"/>
            <a:ext cx="598807" cy="598807"/>
            <a:chOff x="4157345" y="4494530"/>
            <a:chExt cx="598805" cy="598805"/>
          </a:xfrm>
        </p:grpSpPr>
        <p:pic>
          <p:nvPicPr>
            <p:cNvPr id="30" name="Object 34">
              <a:extLst>
                <a:ext uri="{FF2B5EF4-FFF2-40B4-BE49-F238E27FC236}">
                  <a16:creationId xmlns:a16="http://schemas.microsoft.com/office/drawing/2014/main" id="{95E2C60E-0237-9EDC-AA60-D21D8525F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7345" y="4494530"/>
              <a:ext cx="598805" cy="598805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C11F4E7E-1A98-E651-268E-B548DB6DC6DD}"/>
              </a:ext>
            </a:extLst>
          </p:cNvPr>
          <p:cNvGrpSpPr/>
          <p:nvPr userDrawn="1"/>
        </p:nvGrpSpPr>
        <p:grpSpPr>
          <a:xfrm>
            <a:off x="13479801" y="4494547"/>
            <a:ext cx="598807" cy="598807"/>
            <a:chOff x="13479780" y="4494530"/>
            <a:chExt cx="598805" cy="598805"/>
          </a:xfrm>
        </p:grpSpPr>
        <p:pic>
          <p:nvPicPr>
            <p:cNvPr id="32" name="Object 37">
              <a:extLst>
                <a:ext uri="{FF2B5EF4-FFF2-40B4-BE49-F238E27FC236}">
                  <a16:creationId xmlns:a16="http://schemas.microsoft.com/office/drawing/2014/main" id="{7956A7D4-4592-D01C-319A-D6C8DE360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9780" y="4494530"/>
              <a:ext cx="598805" cy="598805"/>
            </a:xfrm>
            <a:prstGeom prst="rect">
              <a:avLst/>
            </a:prstGeom>
          </p:spPr>
        </p:pic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FEE2CA19-7797-910F-68D6-0249C31F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27" y="6799580"/>
            <a:ext cx="12309475" cy="631397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3503" dirty="0">
                <a:ln w="9525" cap="flat" cmpd="sng">
                  <a:noFill/>
                  <a:prstDash/>
                </a:ln>
                <a:solidFill>
                  <a:srgbClr val="262626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51840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3CB3E70-7EC1-03F0-FD1C-E962E5F77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13"/>
            <a:ext cx="18288000" cy="10287003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49227945-96BA-C9B8-3028-4149FD13B3D5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F7CF5D8A-E3F4-FE59-E6FF-1263B23363BD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29F88382-32F5-5A54-99BF-E57BCEE9C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2DF16F05-14FD-EDBE-66D0-E902ADF68858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8471EEA2-B394-9492-F01B-6405FD966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78B0FAA3-4D07-EA6C-136B-977E2DFE370F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CE17E575-2B36-1276-EA9A-C55DC00BF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B0BE6DFA-119C-0D71-3EFB-B67241EFDD06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4" name="Object 15">
                <a:extLst>
                  <a:ext uri="{FF2B5EF4-FFF2-40B4-BE49-F238E27FC236}">
                    <a16:creationId xmlns:a16="http://schemas.microsoft.com/office/drawing/2014/main" id="{02A7E096-FB50-9B11-F6CF-4FDD9C03B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0F4BC64A-A050-08D1-3D1B-EFC4576AA751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3" name="Object 18">
                <a:extLst>
                  <a:ext uri="{FF2B5EF4-FFF2-40B4-BE49-F238E27FC236}">
                    <a16:creationId xmlns:a16="http://schemas.microsoft.com/office/drawing/2014/main" id="{529B042A-7717-5FC4-BDCD-B081EF7BB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32" name="제목 31">
            <a:extLst>
              <a:ext uri="{FF2B5EF4-FFF2-40B4-BE49-F238E27FC236}">
                <a16:creationId xmlns:a16="http://schemas.microsoft.com/office/drawing/2014/main" id="{499DBCF0-512C-CD99-705D-26A413D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881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8325E4B-BFC8-359A-DFD8-B366CDE2EF2B}"/>
              </a:ext>
            </a:extLst>
          </p:cNvPr>
          <p:cNvGrpSpPr/>
          <p:nvPr userDrawn="1"/>
        </p:nvGrpSpPr>
        <p:grpSpPr>
          <a:xfrm>
            <a:off x="16" y="15"/>
            <a:ext cx="18286097" cy="12186287"/>
            <a:chOff x="0" y="0"/>
            <a:chExt cx="18286095" cy="1218628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7A8E256-FECB-E510-1A24-CBF63C643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86095" cy="12186285"/>
            </a:xfrm>
            <a:prstGeom prst="rect">
              <a:avLst/>
            </a:prstGeom>
            <a:noFill/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112D80-B483-9B33-6D52-2152A085BC27}"/>
              </a:ext>
            </a:extLst>
          </p:cNvPr>
          <p:cNvGrpSpPr/>
          <p:nvPr userDrawn="1"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B9F084-F9B6-1D8A-A960-B6323E75BF83}"/>
                </a:ext>
              </a:extLst>
            </p:cNvPr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18" name="Object 6">
                <a:extLst>
                  <a:ext uri="{FF2B5EF4-FFF2-40B4-BE49-F238E27FC236}">
                    <a16:creationId xmlns:a16="http://schemas.microsoft.com/office/drawing/2014/main" id="{72CCABAB-4538-44C1-2767-8DCA84DDF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EBA3FE0-9A3B-5EFD-BB7F-0ABC297267D0}"/>
                </a:ext>
              </a:extLst>
            </p:cNvPr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7" name="Object 9">
                <a:extLst>
                  <a:ext uri="{FF2B5EF4-FFF2-40B4-BE49-F238E27FC236}">
                    <a16:creationId xmlns:a16="http://schemas.microsoft.com/office/drawing/2014/main" id="{48E7D5D1-1AAA-9E6E-58D4-557D9EFC18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F7B9FB3-54FB-1942-E982-FDDF1E00BF6E}"/>
                </a:ext>
              </a:extLst>
            </p:cNvPr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6" name="Object 12">
                <a:extLst>
                  <a:ext uri="{FF2B5EF4-FFF2-40B4-BE49-F238E27FC236}">
                    <a16:creationId xmlns:a16="http://schemas.microsoft.com/office/drawing/2014/main" id="{536A9799-CE55-C15D-F419-EEC830637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70F2E05-6336-2D36-8ECA-558DDB2ACA51}"/>
                </a:ext>
              </a:extLst>
            </p:cNvPr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334EE140-4466-FA47-A52F-E91E2954D5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FFC465-71FD-2FE5-B44D-7D00EAE8F0A8}"/>
                </a:ext>
              </a:extLst>
            </p:cNvPr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4" name="Object 18">
                <a:extLst>
                  <a:ext uri="{FF2B5EF4-FFF2-40B4-BE49-F238E27FC236}">
                    <a16:creationId xmlns:a16="http://schemas.microsoft.com/office/drawing/2014/main" id="{FB797B6C-7DB9-A7B3-F2BA-4D6955D7F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4" name="제목 31">
            <a:extLst>
              <a:ext uri="{FF2B5EF4-FFF2-40B4-BE49-F238E27FC236}">
                <a16:creationId xmlns:a16="http://schemas.microsoft.com/office/drawing/2014/main" id="{483E3C06-51A4-DCFB-8141-05DD97EC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911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EBF3558-4875-03D9-C0C5-3724290347EC}"/>
              </a:ext>
            </a:extLst>
          </p:cNvPr>
          <p:cNvGrpSpPr/>
          <p:nvPr userDrawn="1"/>
        </p:nvGrpSpPr>
        <p:grpSpPr>
          <a:xfrm>
            <a:off x="-26642" y="-1263"/>
            <a:ext cx="18346420" cy="10326371"/>
            <a:chOff x="-26670" y="-64135"/>
            <a:chExt cx="18346420" cy="10326370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5EBF30A6-1190-3882-71AA-1B5A8F5ED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6670" y="-64135"/>
              <a:ext cx="18346420" cy="10326370"/>
            </a:xfrm>
            <a:prstGeom prst="rect">
              <a:avLst/>
            </a:prstGeom>
            <a:noFill/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53635A-6303-F731-DF29-835D351A3108}"/>
              </a:ext>
            </a:extLst>
          </p:cNvPr>
          <p:cNvGrpSpPr/>
          <p:nvPr userDrawn="1"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C4AA4B-DD11-23D9-0DEC-18B40E38D8BD}"/>
                </a:ext>
              </a:extLst>
            </p:cNvPr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18" name="Object 6">
                <a:extLst>
                  <a:ext uri="{FF2B5EF4-FFF2-40B4-BE49-F238E27FC236}">
                    <a16:creationId xmlns:a16="http://schemas.microsoft.com/office/drawing/2014/main" id="{78981AA7-05B1-951A-8F29-04C39D9D8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A811091-8B27-2B66-75F6-222EEDF6505F}"/>
                </a:ext>
              </a:extLst>
            </p:cNvPr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7" name="Object 9">
                <a:extLst>
                  <a:ext uri="{FF2B5EF4-FFF2-40B4-BE49-F238E27FC236}">
                    <a16:creationId xmlns:a16="http://schemas.microsoft.com/office/drawing/2014/main" id="{B3AC26C4-FFAC-9958-8CCB-373169102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47E137D-38CC-A391-5CF1-B34550DE1B08}"/>
                </a:ext>
              </a:extLst>
            </p:cNvPr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6" name="Object 12">
                <a:extLst>
                  <a:ext uri="{FF2B5EF4-FFF2-40B4-BE49-F238E27FC236}">
                    <a16:creationId xmlns:a16="http://schemas.microsoft.com/office/drawing/2014/main" id="{E94B12B1-B8CC-8CFD-BCBB-92506FC3CC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0602CD2-50DD-505E-D021-205C112F50A8}"/>
                </a:ext>
              </a:extLst>
            </p:cNvPr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C98204BA-5B33-A415-9F25-753644FB46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C2CA3C-6593-ECC1-77F1-1F25A9F0A98B}"/>
                </a:ext>
              </a:extLst>
            </p:cNvPr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4" name="Object 18">
                <a:extLst>
                  <a:ext uri="{FF2B5EF4-FFF2-40B4-BE49-F238E27FC236}">
                    <a16:creationId xmlns:a16="http://schemas.microsoft.com/office/drawing/2014/main" id="{0A723048-AF1B-BE76-6AE5-8D99013813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" name="제목 31">
            <a:extLst>
              <a:ext uri="{FF2B5EF4-FFF2-40B4-BE49-F238E27FC236}">
                <a16:creationId xmlns:a16="http://schemas.microsoft.com/office/drawing/2014/main" id="{8DB27E4E-B5E1-1E6F-9FEB-D6F39B73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96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02C29DFF-9A48-A677-7BF3-8DB12BD380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" y="-38100"/>
            <a:ext cx="18285460" cy="10285733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27450C49-7954-5AE1-8226-6D4AE3D0C1DF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3F1C3488-2467-F171-98D9-F82858F2150C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E13CEEE1-6488-EAE0-4921-393C18F05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971CC95E-9617-9D08-2CCD-BBB4E2CD0FAE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60ED7C43-FEB8-0D70-0E01-1E89DF9BA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13AA6C6F-C59D-D8D2-C6D0-02D96E78DDA0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4FA398A3-F478-C832-6869-0FADA472D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EC7D37E5-78D5-E382-EFAD-184561D051F9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4" name="Object 15">
                <a:extLst>
                  <a:ext uri="{FF2B5EF4-FFF2-40B4-BE49-F238E27FC236}">
                    <a16:creationId xmlns:a16="http://schemas.microsoft.com/office/drawing/2014/main" id="{61CAB79B-E9DF-29A7-6D3F-087D5B464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61522E31-E5C9-4945-3AAE-E8ED472DD594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3" name="Object 18">
                <a:extLst>
                  <a:ext uri="{FF2B5EF4-FFF2-40B4-BE49-F238E27FC236}">
                    <a16:creationId xmlns:a16="http://schemas.microsoft.com/office/drawing/2014/main" id="{F210BBEB-D35D-622E-BDDA-3F2EE845D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9" name="제목 31">
            <a:extLst>
              <a:ext uri="{FF2B5EF4-FFF2-40B4-BE49-F238E27FC236}">
                <a16:creationId xmlns:a16="http://schemas.microsoft.com/office/drawing/2014/main" id="{3254F252-A7E8-CCC8-3005-BB0FB708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224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30B76F96-544B-B5F0-66F0-2D0801ABB1BD}"/>
              </a:ext>
            </a:extLst>
          </p:cNvPr>
          <p:cNvGrpSpPr/>
          <p:nvPr userDrawn="1"/>
        </p:nvGrpSpPr>
        <p:grpSpPr>
          <a:xfrm>
            <a:off x="-111125" y="-190500"/>
            <a:ext cx="18507710" cy="10993120"/>
            <a:chOff x="-67310" y="0"/>
            <a:chExt cx="18507710" cy="10993120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3335365E-4203-9EAB-D2A3-CAF8B45B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310" y="0"/>
              <a:ext cx="18507710" cy="10993120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C8DB55A3-EBC4-1AD5-AB8A-D2BA464363B2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45FA7512-BAF3-4488-8869-EDA19E5D9A04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8" name="Object 6">
                <a:extLst>
                  <a:ext uri="{FF2B5EF4-FFF2-40B4-BE49-F238E27FC236}">
                    <a16:creationId xmlns:a16="http://schemas.microsoft.com/office/drawing/2014/main" id="{F82B7E09-896E-3694-F791-73B31E59C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FD6DEC3B-7EC8-D1F4-EF6F-DA4784AD740F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7" name="Object 9">
                <a:extLst>
                  <a:ext uri="{FF2B5EF4-FFF2-40B4-BE49-F238E27FC236}">
                    <a16:creationId xmlns:a16="http://schemas.microsoft.com/office/drawing/2014/main" id="{04050D8F-B491-C4AC-21EC-4F001B783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1" name="그룹 1005">
              <a:extLst>
                <a:ext uri="{FF2B5EF4-FFF2-40B4-BE49-F238E27FC236}">
                  <a16:creationId xmlns:a16="http://schemas.microsoft.com/office/drawing/2014/main" id="{67A00362-D0E1-DDDB-C48A-E7A63F113006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6" name="Object 12">
                <a:extLst>
                  <a:ext uri="{FF2B5EF4-FFF2-40B4-BE49-F238E27FC236}">
                    <a16:creationId xmlns:a16="http://schemas.microsoft.com/office/drawing/2014/main" id="{9A2F5BF3-DEA1-998D-7BB8-7504EA834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6">
              <a:extLst>
                <a:ext uri="{FF2B5EF4-FFF2-40B4-BE49-F238E27FC236}">
                  <a16:creationId xmlns:a16="http://schemas.microsoft.com/office/drawing/2014/main" id="{884CEE63-C640-8C02-5AC5-B3E6D6BE15A9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3C3E08A3-9157-B16D-9B8B-FC47B7F1E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A5DFFCF4-6B46-1BA6-CCC6-3911CE21CC40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4" name="Object 18">
                <a:extLst>
                  <a:ext uri="{FF2B5EF4-FFF2-40B4-BE49-F238E27FC236}">
                    <a16:creationId xmlns:a16="http://schemas.microsoft.com/office/drawing/2014/main" id="{FC09BDB7-F1DE-EC5B-F64D-E885BA4F9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20" name="제목 31">
            <a:extLst>
              <a:ext uri="{FF2B5EF4-FFF2-40B4-BE49-F238E27FC236}">
                <a16:creationId xmlns:a16="http://schemas.microsoft.com/office/drawing/2014/main" id="{F14A97BB-C4E9-7FB3-F015-18488559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066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5990905E-9AA1-A678-0E67-5C0BD84171D8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E2540F63-3204-5502-BD42-0484FFE3C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E4D13509-AC39-715D-CBC0-0A452A117CE7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4C68E58E-0194-E4A4-C403-8A6D621D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42" name="그룹 1003">
            <a:extLst>
              <a:ext uri="{FF2B5EF4-FFF2-40B4-BE49-F238E27FC236}">
                <a16:creationId xmlns:a16="http://schemas.microsoft.com/office/drawing/2014/main" id="{DB648ED0-B1DE-C358-55F0-672AB208BCAA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43" name="Object 8">
              <a:extLst>
                <a:ext uri="{FF2B5EF4-FFF2-40B4-BE49-F238E27FC236}">
                  <a16:creationId xmlns:a16="http://schemas.microsoft.com/office/drawing/2014/main" id="{2EE104DD-A534-6C16-62A4-838C31A9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44" name="그룹 1004">
            <a:extLst>
              <a:ext uri="{FF2B5EF4-FFF2-40B4-BE49-F238E27FC236}">
                <a16:creationId xmlns:a16="http://schemas.microsoft.com/office/drawing/2014/main" id="{EAFB8B13-AA8E-F846-0671-FA204280DC06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45" name="Object 11">
              <a:extLst>
                <a:ext uri="{FF2B5EF4-FFF2-40B4-BE49-F238E27FC236}">
                  <a16:creationId xmlns:a16="http://schemas.microsoft.com/office/drawing/2014/main" id="{D22FB5E6-C1D9-B9FB-E8D3-0CAEE9101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46" name="그룹 1005">
            <a:extLst>
              <a:ext uri="{FF2B5EF4-FFF2-40B4-BE49-F238E27FC236}">
                <a16:creationId xmlns:a16="http://schemas.microsoft.com/office/drawing/2014/main" id="{4197669E-5D6E-64E1-2638-B8A7034E40FE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63682CF0-3DFC-D5D0-46EF-042AA8B87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8" name="그룹 1006">
            <a:extLst>
              <a:ext uri="{FF2B5EF4-FFF2-40B4-BE49-F238E27FC236}">
                <a16:creationId xmlns:a16="http://schemas.microsoft.com/office/drawing/2014/main" id="{C306D9F4-C237-1DFC-ADAD-085AD76772F0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9" name="Object 17">
              <a:extLst>
                <a:ext uri="{FF2B5EF4-FFF2-40B4-BE49-F238E27FC236}">
                  <a16:creationId xmlns:a16="http://schemas.microsoft.com/office/drawing/2014/main" id="{F086E5E9-5167-15E8-81A3-26AF4C350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50" name="그룹 1007">
            <a:extLst>
              <a:ext uri="{FF2B5EF4-FFF2-40B4-BE49-F238E27FC236}">
                <a16:creationId xmlns:a16="http://schemas.microsoft.com/office/drawing/2014/main" id="{7FA288BD-EAE3-65C9-45F3-CED674A6E858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51" name="Object 20">
              <a:extLst>
                <a:ext uri="{FF2B5EF4-FFF2-40B4-BE49-F238E27FC236}">
                  <a16:creationId xmlns:a16="http://schemas.microsoft.com/office/drawing/2014/main" id="{D55DDAF8-D4C7-E6AF-E7D0-B58BBCFD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2" name="그룹 1008">
            <a:extLst>
              <a:ext uri="{FF2B5EF4-FFF2-40B4-BE49-F238E27FC236}">
                <a16:creationId xmlns:a16="http://schemas.microsoft.com/office/drawing/2014/main" id="{BCBAB9E9-439D-8F47-9D3E-3FF842F63278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3" name="Object 23">
              <a:extLst>
                <a:ext uri="{FF2B5EF4-FFF2-40B4-BE49-F238E27FC236}">
                  <a16:creationId xmlns:a16="http://schemas.microsoft.com/office/drawing/2014/main" id="{6C38542B-8717-B38A-96E8-87A4F9530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9FAA7174-856B-4FA8-E243-81762D731288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5" name="Object 26">
              <a:extLst>
                <a:ext uri="{FF2B5EF4-FFF2-40B4-BE49-F238E27FC236}">
                  <a16:creationId xmlns:a16="http://schemas.microsoft.com/office/drawing/2014/main" id="{DAB90412-77C1-BFF1-D16E-8FD94BB71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6" name="그룹 1010">
            <a:extLst>
              <a:ext uri="{FF2B5EF4-FFF2-40B4-BE49-F238E27FC236}">
                <a16:creationId xmlns:a16="http://schemas.microsoft.com/office/drawing/2014/main" id="{BCFD31B8-4FA2-3B80-787A-DE404F8EE954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57" name="Object 29">
              <a:extLst>
                <a:ext uri="{FF2B5EF4-FFF2-40B4-BE49-F238E27FC236}">
                  <a16:creationId xmlns:a16="http://schemas.microsoft.com/office/drawing/2014/main" id="{14B93C59-351A-3282-BDBD-5DADA4B1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8" name="그룹 1011">
            <a:extLst>
              <a:ext uri="{FF2B5EF4-FFF2-40B4-BE49-F238E27FC236}">
                <a16:creationId xmlns:a16="http://schemas.microsoft.com/office/drawing/2014/main" id="{AE765083-1995-7D7D-7DAA-E06A3468E652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59" name="Object 32">
              <a:extLst>
                <a:ext uri="{FF2B5EF4-FFF2-40B4-BE49-F238E27FC236}">
                  <a16:creationId xmlns:a16="http://schemas.microsoft.com/office/drawing/2014/main" id="{DA4CA30E-9FEA-CD96-C68C-37C3D7E30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60" name="그룹 1012">
            <a:extLst>
              <a:ext uri="{FF2B5EF4-FFF2-40B4-BE49-F238E27FC236}">
                <a16:creationId xmlns:a16="http://schemas.microsoft.com/office/drawing/2014/main" id="{F2C7079E-E6DA-4792-FE2D-4DCFE662AD56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61" name="Object 35">
              <a:extLst>
                <a:ext uri="{FF2B5EF4-FFF2-40B4-BE49-F238E27FC236}">
                  <a16:creationId xmlns:a16="http://schemas.microsoft.com/office/drawing/2014/main" id="{6D0945CA-49F2-629D-6135-9B166B72D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62" name="그룹 1013">
            <a:extLst>
              <a:ext uri="{FF2B5EF4-FFF2-40B4-BE49-F238E27FC236}">
                <a16:creationId xmlns:a16="http://schemas.microsoft.com/office/drawing/2014/main" id="{554C3BD5-95B3-0E8F-601D-F630D958AA0C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63" name="Object 38">
              <a:extLst>
                <a:ext uri="{FF2B5EF4-FFF2-40B4-BE49-F238E27FC236}">
                  <a16:creationId xmlns:a16="http://schemas.microsoft.com/office/drawing/2014/main" id="{1C768FD8-AE55-BCE2-7136-1EE3DEB23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64" name="그룹 1014">
            <a:extLst>
              <a:ext uri="{FF2B5EF4-FFF2-40B4-BE49-F238E27FC236}">
                <a16:creationId xmlns:a16="http://schemas.microsoft.com/office/drawing/2014/main" id="{D673C7D9-5A6C-213B-288B-234486F3710F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65" name="Object 41">
              <a:extLst>
                <a:ext uri="{FF2B5EF4-FFF2-40B4-BE49-F238E27FC236}">
                  <a16:creationId xmlns:a16="http://schemas.microsoft.com/office/drawing/2014/main" id="{96DCE859-8163-1B19-411B-80E2A259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66" name="Object 44">
            <a:extLst>
              <a:ext uri="{FF2B5EF4-FFF2-40B4-BE49-F238E27FC236}">
                <a16:creationId xmlns:a16="http://schemas.microsoft.com/office/drawing/2014/main" id="{CB7E2BE3-A8E0-ED18-9034-2F482807092E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67" name="Object 45">
            <a:extLst>
              <a:ext uri="{FF2B5EF4-FFF2-40B4-BE49-F238E27FC236}">
                <a16:creationId xmlns:a16="http://schemas.microsoft.com/office/drawing/2014/main" id="{EC3B2C81-9C26-1D60-EE00-A3B504AE56CE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PRAY</a:t>
            </a:r>
            <a:endParaRPr lang="en-US" dirty="0"/>
          </a:p>
        </p:txBody>
      </p:sp>
      <p:sp>
        <p:nvSpPr>
          <p:cNvPr id="68" name="Object 46">
            <a:extLst>
              <a:ext uri="{FF2B5EF4-FFF2-40B4-BE49-F238E27FC236}">
                <a16:creationId xmlns:a16="http://schemas.microsoft.com/office/drawing/2014/main" id="{1EB6D3B2-C32A-A652-EC4E-F6DD536CCF50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기도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72" name="제목 71">
            <a:extLst>
              <a:ext uri="{FF2B5EF4-FFF2-40B4-BE49-F238E27FC236}">
                <a16:creationId xmlns:a16="http://schemas.microsoft.com/office/drawing/2014/main" id="{68144843-F7D7-1EE3-46B2-25B26821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 algn="l"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6083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3" y="2130431"/>
            <a:ext cx="7772403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4" y="3886203"/>
            <a:ext cx="640080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E52B9AE0-E350-5A80-84AF-29B12DEFC345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164677C4-DD0E-F5EF-AEFD-F3C5BF9BE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814DBE5-79EC-93EA-8767-58BBB90EDC22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52A3532-3909-EEDA-1BAA-930B5B5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65721574-B0B6-DF4F-B18C-2061CF06F898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E474BB0C-DD64-4282-6653-10159F874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002FE7E1-A1E6-67A5-AE1A-A1D418411550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B4FF66B5-9C02-CEBC-DF7E-E8AE4BE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65895C92-E6B4-FC7E-4A64-C005C11F3097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0F654237-FB18-2B82-A4B7-77D3E0216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5DFFCAC-15A4-33CB-689E-CCADDF3087FE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0E85E12E-EE52-9BB0-6064-2FE01887B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D9A5D148-24E2-273F-4597-A91AA4D31B01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F7991502-F4D6-59B8-8F3A-4A6DF2A4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2E70BD7F-2969-377D-A651-48BABB2BC7BE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B415D87A-C22C-3F36-1CA7-E6E012BC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54AFCF3C-652C-7F84-FAD1-5135D707BB1F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3D1912D3-9F56-801C-F556-C77BAFDE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99240A5F-FA16-5FD8-BC6D-6780BEE1C36E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2415EDC0-6434-FD9F-C183-A9E8738D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C2875596-5C34-8099-82DC-22235656FBAE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2B0B449B-D309-D8BE-54AD-CBD86D77A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AA23BF69-AAC9-754C-9B0C-8BC71FD30D97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20D39FE0-D50F-1F2E-93B2-7804F2E02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5DF132B5-C8F0-BE9E-2CA3-9158C7BE26C8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D1A8530C-72CE-19E5-7CAC-BB8FCDA2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10078218-B32C-E721-5D80-DE7A96FD416C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7C8B99F6-83F5-3BDE-0EE0-3DC00BAB9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91C47000-43B6-FAD3-9E3E-B97CB1720241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82FC9CA3-1E45-A4F6-13D9-DFF17CD982C7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DEDICATION</a:t>
            </a:r>
            <a:endParaRPr lang="en-US" dirty="0"/>
          </a:p>
        </p:txBody>
      </p:sp>
      <p:sp>
        <p:nvSpPr>
          <p:cNvPr id="36" name="Object 46">
            <a:extLst>
              <a:ext uri="{FF2B5EF4-FFF2-40B4-BE49-F238E27FC236}">
                <a16:creationId xmlns:a16="http://schemas.microsoft.com/office/drawing/2014/main" id="{7D8B1BA5-8772-FE1E-4569-42B23999C041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Pretendard Medium" panose="02000603000000020004" pitchFamily="2" charset="-127"/>
              </a:rPr>
              <a:t>봉헌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8" name="Object 47">
            <a:extLst>
              <a:ext uri="{FF2B5EF4-FFF2-40B4-BE49-F238E27FC236}">
                <a16:creationId xmlns:a16="http://schemas.microsoft.com/office/drawing/2014/main" id="{919BDCB7-88F9-77D7-0891-FF1F8E7FEB39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제목 71">
            <a:extLst>
              <a:ext uri="{FF2B5EF4-FFF2-40B4-BE49-F238E27FC236}">
                <a16:creationId xmlns:a16="http://schemas.microsoft.com/office/drawing/2014/main" id="{F3B95D03-3163-5D58-2BFF-4FD6522D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55315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AA4F6DD-735A-C7A7-3C17-6D3559A66112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D850E5C-4A30-F1D7-523E-F38B5D48E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A496CB7-B1E1-EDF2-4F40-EF5C555EBE94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5D770C1D-FCB8-D64C-E756-1541C53D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7D5076EB-A6F4-5324-0DF3-1623140628E5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E0F2CCA2-8D30-CF49-E4FF-D327DF1C2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736D86EE-B2C4-44A6-1E35-DE87E4BBFE9E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3A8676D3-289B-51D9-26C2-811527454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A4810897-A0BB-A361-5ED8-E27955356BCC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6F358E-F23C-41CF-F551-CFA9225B2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9053CA46-3F12-EFFE-7F4D-BCC2A9BACBC5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9AA93F5B-03BA-EA6A-0DFB-6F704EB82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684ECA62-4ABA-454E-C366-14FDEE4B3FF3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BDAFE789-1A81-7027-C7D6-A84A4FC2B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4A9DD023-690D-6FB6-4C7A-3B77D5043E7B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B279327A-2FA2-3C37-86A8-DA8DE1FBC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54020CFE-C1F0-F5B3-2E96-9E5262FDB15F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96617113-E0BF-9D1D-121F-A6A1A399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F896A2AE-D72C-52C6-1065-17220163BA9A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8D3CD518-6DF9-228F-1AEF-97295523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FAD0DDC7-8F7E-6A1F-A220-6C8E9E365E4B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2C0EBD1C-DD77-7EAC-88AF-9CDF530C4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346B2C46-5D5A-F5B0-9F69-88FE9AD3ABB2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614C5060-B67E-794F-65DF-F36EF333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15DE28E8-4054-1A6E-B60E-3F7D31B27D77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EF5F4D85-DEA5-97A5-C11B-5B87FA7A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6FA9E8B6-D91B-2D68-A486-84BADAB6E9F1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FEE0D613-5F06-090A-6680-FE71451F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F3188C22-7C9A-7514-AFFD-F4D7163AA221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D8D5F30E-6E65-AB79-A34C-49B69CED3B61}"/>
              </a:ext>
            </a:extLst>
          </p:cNvPr>
          <p:cNvSpPr txBox="1"/>
          <p:nvPr userDrawn="1"/>
        </p:nvSpPr>
        <p:spPr>
          <a:xfrm>
            <a:off x="2333638" y="1278914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ADVERTISEMENT</a:t>
            </a:r>
            <a:endParaRPr lang="en-US" dirty="0"/>
          </a:p>
        </p:txBody>
      </p:sp>
      <p:sp>
        <p:nvSpPr>
          <p:cNvPr id="36" name="Object 46">
            <a:extLst>
              <a:ext uri="{FF2B5EF4-FFF2-40B4-BE49-F238E27FC236}">
                <a16:creationId xmlns:a16="http://schemas.microsoft.com/office/drawing/2014/main" id="{14FCF4B7-7903-6EC0-6F4C-66928F423ED6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광고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38" name="Object 47">
            <a:extLst>
              <a:ext uri="{FF2B5EF4-FFF2-40B4-BE49-F238E27FC236}">
                <a16:creationId xmlns:a16="http://schemas.microsoft.com/office/drawing/2014/main" id="{2300AB45-64B3-09E8-7FC8-CE82DF7AC191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제목 71">
            <a:extLst>
              <a:ext uri="{FF2B5EF4-FFF2-40B4-BE49-F238E27FC236}">
                <a16:creationId xmlns:a16="http://schemas.microsoft.com/office/drawing/2014/main" id="{85EBD1B6-3E6D-7F6E-F656-AC352B73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561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AB3E6DA8-8AD6-3903-AF15-1204530394EB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DF21253F-70EE-86D6-8FBB-DBB056CFE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FFC544CB-E125-B11C-7886-4111ACE30CFB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36462D7C-750E-EF88-7884-BE427622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11A37864-0E34-880A-87C1-E07B71993C8B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3F24129D-7BFC-81A8-F238-02689C1CC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16C60239-AEDE-F2D2-4559-0E06F86C3A92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9A265B5D-07CB-87F2-162E-DDB6390DA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955DF573-7323-F784-AF98-DF6A0BEB429A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D66979AA-E70A-D457-32F0-57556A8E7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360C6074-45C2-9C95-5AA1-D22150194840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5333A356-BA9D-5690-A8C5-CE6AA3596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45A5C2BD-3648-F6AF-0521-B6CE0B6DABB7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CCEECE40-7A49-1022-BBFA-18679489B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F5C31EB6-45B9-778D-5806-69A06336135E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3B874E20-6258-1AF3-2464-0F2AD5539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32BED3BB-615E-5D0D-ADEA-AB7544AE2770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F790498C-5766-8735-FDAB-388D8561E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5281C891-9234-7E05-AFCB-80EE102015C2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F5BE76C2-F394-A916-8376-3C0CDEA5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70EA583B-830A-413E-AA77-4528796C197B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3DB56AFB-8D1C-EC72-14DA-5BA186872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D35D1C7A-F5E5-902F-9AA1-9E4704131018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75ED3D7D-A891-E997-37D3-4275F468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EAA751BD-6599-19DA-651B-E27398C33514}"/>
              </a:ext>
            </a:extLst>
          </p:cNvPr>
          <p:cNvGrpSpPr/>
          <p:nvPr userDrawn="1"/>
        </p:nvGrpSpPr>
        <p:grpSpPr>
          <a:xfrm>
            <a:off x="-1209040" y="7996555"/>
            <a:ext cx="5498465" cy="28575"/>
            <a:chOff x="-1209040" y="7996555"/>
            <a:chExt cx="5498465" cy="28575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2172FA95-14EF-3049-3777-D3E4FE14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1209040" y="7996555"/>
              <a:ext cx="5498465" cy="28575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3CF003F8-DAB0-07B5-9944-3D12E74EA681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27EE497D-FA39-A536-86EB-A8C682D54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14BB10FA-D9CC-0097-8649-92CA48041713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6BB1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YOUTH HANSHIN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C18AC998-0580-E116-A521-F38FDC8BA6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0" y="1079203"/>
            <a:ext cx="6245621" cy="1016304"/>
          </a:xfrm>
          <a:solidFill>
            <a:srgbClr val="006BB1"/>
          </a:solidFill>
        </p:spPr>
        <p:txBody>
          <a:bodyPr wrap="none" rtlCol="0">
            <a:spAutoFit/>
          </a:bodyPr>
          <a:lstStyle>
            <a:lvl1pPr algn="l">
              <a:defRPr lang="ko-KR" altLang="en-US" sz="6004">
                <a:solidFill>
                  <a:srgbClr val="F7F2EB"/>
                </a:solidFill>
                <a:latin typeface="esamanru OTF Medium" charset="0"/>
                <a:ea typeface="esamanru OTF Medium" charset="0"/>
                <a:cs typeface="+mn-cs"/>
              </a:defRPr>
            </a:lvl1pPr>
          </a:lstStyle>
          <a:p>
            <a:pPr marL="0" lvl="0" algn="l" defTabSz="914272"/>
            <a:r>
              <a:rPr kumimoji="1" lang="ko-KR" altLang="en-US" dirty="0"/>
              <a:t>제목을 입력하세요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1" name="내용 개체 틀 68">
            <a:extLst>
              <a:ext uri="{FF2B5EF4-FFF2-40B4-BE49-F238E27FC236}">
                <a16:creationId xmlns:a16="http://schemas.microsoft.com/office/drawing/2014/main" id="{30D0ACFB-AF3D-44E9-0688-A70A6FAECD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734188" y="2310203"/>
            <a:ext cx="14495463" cy="1016304"/>
          </a:xfrm>
        </p:spPr>
        <p:txBody>
          <a:bodyPr wrap="square" rtlCol="0" anchor="t">
            <a:spAutoFit/>
          </a:bodyPr>
          <a:lstStyle>
            <a:lvl1pPr marL="857250" indent="-857250">
              <a:buFont typeface="Arial" panose="020B0604020202020204" pitchFamily="34" charset="0"/>
              <a:buChar char="•"/>
              <a:defRPr kumimoji="1" lang="ko-KR" altLang="en-US" sz="6004" b="0" i="0" u="none" strike="noStrike" kern="1200" cap="none" spc="0" normalizeH="0" baseline="0" dirty="0" smtClean="0">
                <a:ln>
                  <a:noFill/>
                </a:ln>
                <a:solidFill>
                  <a:srgbClr val="006BB1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342905" marR="0" lvl="0" indent="-342905" defTabSz="9144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1" lang="en-US" altLang="ko-KR" dirty="0"/>
              <a:t> </a:t>
            </a:r>
            <a:r>
              <a:rPr kumimoji="1" lang="ko-KR" altLang="en-US" dirty="0"/>
              <a:t>마스터 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2752053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287C301-9C89-E67C-C65D-8AAFDE841C16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62B9377-AA64-3944-7C7A-B1DC5855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A9E883FB-EA0E-21B4-44A5-AFA1392AEB5F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B091329-312F-AB88-CE5E-1F42CC460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38" name="그룹 1003">
            <a:extLst>
              <a:ext uri="{FF2B5EF4-FFF2-40B4-BE49-F238E27FC236}">
                <a16:creationId xmlns:a16="http://schemas.microsoft.com/office/drawing/2014/main" id="{7175659E-460A-7E66-6184-B246D42695C5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39" name="Object 8">
              <a:extLst>
                <a:ext uri="{FF2B5EF4-FFF2-40B4-BE49-F238E27FC236}">
                  <a16:creationId xmlns:a16="http://schemas.microsoft.com/office/drawing/2014/main" id="{7BA99DCB-F1B0-C020-3A96-B2A737B92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40" name="그룹 1004">
            <a:extLst>
              <a:ext uri="{FF2B5EF4-FFF2-40B4-BE49-F238E27FC236}">
                <a16:creationId xmlns:a16="http://schemas.microsoft.com/office/drawing/2014/main" id="{B72C1F71-9E8C-42CA-AC95-F333CF537C3B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41" name="Object 11">
              <a:extLst>
                <a:ext uri="{FF2B5EF4-FFF2-40B4-BE49-F238E27FC236}">
                  <a16:creationId xmlns:a16="http://schemas.microsoft.com/office/drawing/2014/main" id="{184AC7E1-E416-50B5-E77E-E2110D28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42677F37-D485-22E9-B39F-112033CBCF31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3" name="Object 14">
              <a:extLst>
                <a:ext uri="{FF2B5EF4-FFF2-40B4-BE49-F238E27FC236}">
                  <a16:creationId xmlns:a16="http://schemas.microsoft.com/office/drawing/2014/main" id="{BAF31BEC-0422-5C6F-4BF8-A26FF860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E15CC2D4-F76D-94F1-75EF-390EBBC5D475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F9F792BC-7B16-4BF7-4404-D064D397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6" name="그룹 1007">
            <a:extLst>
              <a:ext uri="{FF2B5EF4-FFF2-40B4-BE49-F238E27FC236}">
                <a16:creationId xmlns:a16="http://schemas.microsoft.com/office/drawing/2014/main" id="{32064163-9B1D-7DA3-BA97-3EB3A0621E40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47" name="Object 20">
              <a:extLst>
                <a:ext uri="{FF2B5EF4-FFF2-40B4-BE49-F238E27FC236}">
                  <a16:creationId xmlns:a16="http://schemas.microsoft.com/office/drawing/2014/main" id="{04F846EE-3359-083D-09EC-E0EEF15C3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48" name="그룹 1008">
            <a:extLst>
              <a:ext uri="{FF2B5EF4-FFF2-40B4-BE49-F238E27FC236}">
                <a16:creationId xmlns:a16="http://schemas.microsoft.com/office/drawing/2014/main" id="{D013A42F-4EBB-1348-A915-01B8E129A2EE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49" name="Object 23">
              <a:extLst>
                <a:ext uri="{FF2B5EF4-FFF2-40B4-BE49-F238E27FC236}">
                  <a16:creationId xmlns:a16="http://schemas.microsoft.com/office/drawing/2014/main" id="{930C1247-AAFE-FBD9-FE1A-C50431408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0" name="그룹 1009">
            <a:extLst>
              <a:ext uri="{FF2B5EF4-FFF2-40B4-BE49-F238E27FC236}">
                <a16:creationId xmlns:a16="http://schemas.microsoft.com/office/drawing/2014/main" id="{28794E70-FF86-62D9-7446-A26AA9ED64D8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1" name="Object 26">
              <a:extLst>
                <a:ext uri="{FF2B5EF4-FFF2-40B4-BE49-F238E27FC236}">
                  <a16:creationId xmlns:a16="http://schemas.microsoft.com/office/drawing/2014/main" id="{A8E56BE2-7025-EBAB-1249-2CD99AFA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2" name="그룹 1010">
            <a:extLst>
              <a:ext uri="{FF2B5EF4-FFF2-40B4-BE49-F238E27FC236}">
                <a16:creationId xmlns:a16="http://schemas.microsoft.com/office/drawing/2014/main" id="{9ADE4FBC-0846-131B-6F68-05514B387256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53" name="Object 29">
              <a:extLst>
                <a:ext uri="{FF2B5EF4-FFF2-40B4-BE49-F238E27FC236}">
                  <a16:creationId xmlns:a16="http://schemas.microsoft.com/office/drawing/2014/main" id="{FA414B12-3EFD-275A-D3FA-C81DFA5E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4" name="그룹 1011">
            <a:extLst>
              <a:ext uri="{FF2B5EF4-FFF2-40B4-BE49-F238E27FC236}">
                <a16:creationId xmlns:a16="http://schemas.microsoft.com/office/drawing/2014/main" id="{AD270C75-1044-809E-BEA2-45C552B2E1D9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55" name="Object 32">
              <a:extLst>
                <a:ext uri="{FF2B5EF4-FFF2-40B4-BE49-F238E27FC236}">
                  <a16:creationId xmlns:a16="http://schemas.microsoft.com/office/drawing/2014/main" id="{E967D152-C8F3-0D30-994C-F8E823D6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56" name="그룹 1012">
            <a:extLst>
              <a:ext uri="{FF2B5EF4-FFF2-40B4-BE49-F238E27FC236}">
                <a16:creationId xmlns:a16="http://schemas.microsoft.com/office/drawing/2014/main" id="{3DCA0959-2E67-958F-8DF4-93AF6937F2D3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57" name="Object 35">
              <a:extLst>
                <a:ext uri="{FF2B5EF4-FFF2-40B4-BE49-F238E27FC236}">
                  <a16:creationId xmlns:a16="http://schemas.microsoft.com/office/drawing/2014/main" id="{42B47AFF-42E9-33DB-8C6D-CAB3909A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58" name="그룹 1013">
            <a:extLst>
              <a:ext uri="{FF2B5EF4-FFF2-40B4-BE49-F238E27FC236}">
                <a16:creationId xmlns:a16="http://schemas.microsoft.com/office/drawing/2014/main" id="{43718065-EB92-148A-6B09-A4520FD9BE4E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59" name="Object 38">
              <a:extLst>
                <a:ext uri="{FF2B5EF4-FFF2-40B4-BE49-F238E27FC236}">
                  <a16:creationId xmlns:a16="http://schemas.microsoft.com/office/drawing/2014/main" id="{2B8E181D-D53F-B105-926C-DBAEC14E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60" name="그룹 1014">
            <a:extLst>
              <a:ext uri="{FF2B5EF4-FFF2-40B4-BE49-F238E27FC236}">
                <a16:creationId xmlns:a16="http://schemas.microsoft.com/office/drawing/2014/main" id="{06754837-FB64-884D-69C4-6057C19789A7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61" name="Object 41">
              <a:extLst>
                <a:ext uri="{FF2B5EF4-FFF2-40B4-BE49-F238E27FC236}">
                  <a16:creationId xmlns:a16="http://schemas.microsoft.com/office/drawing/2014/main" id="{25132122-3585-7DBE-F4E3-75A9C1871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62" name="Object 44">
            <a:extLst>
              <a:ext uri="{FF2B5EF4-FFF2-40B4-BE49-F238E27FC236}">
                <a16:creationId xmlns:a16="http://schemas.microsoft.com/office/drawing/2014/main" id="{991E5518-7D5A-FAA4-C77F-B175BD93EA9E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19E36B1C-EC4B-5F96-83BB-622FC87901A7}"/>
              </a:ext>
            </a:extLst>
          </p:cNvPr>
          <p:cNvSpPr txBox="1"/>
          <p:nvPr userDrawn="1"/>
        </p:nvSpPr>
        <p:spPr>
          <a:xfrm>
            <a:off x="2333638" y="1278914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BIBLE READING</a:t>
            </a:r>
            <a:endParaRPr lang="en-US" dirty="0"/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0FFFFED1-4E7A-9472-5751-D3B973EA565F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성경봉독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66" name="Object 47">
            <a:extLst>
              <a:ext uri="{FF2B5EF4-FFF2-40B4-BE49-F238E27FC236}">
                <a16:creationId xmlns:a16="http://schemas.microsoft.com/office/drawing/2014/main" id="{1E3BED4C-B6CD-0483-D4B7-48D6281A2D34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제목 71">
            <a:extLst>
              <a:ext uri="{FF2B5EF4-FFF2-40B4-BE49-F238E27FC236}">
                <a16:creationId xmlns:a16="http://schemas.microsoft.com/office/drawing/2014/main" id="{DB7FFC8E-3DDC-24B6-696A-7FBBB662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46771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21ED4BE1-79ED-2ACD-9849-7126AA40A52C}"/>
              </a:ext>
            </a:extLst>
          </p:cNvPr>
          <p:cNvGrpSpPr/>
          <p:nvPr userDrawn="1"/>
        </p:nvGrpSpPr>
        <p:grpSpPr>
          <a:xfrm>
            <a:off x="1769619" y="2209235"/>
            <a:ext cx="14746479" cy="6850727"/>
            <a:chOff x="1769618" y="2209234"/>
            <a:chExt cx="14746479" cy="6850726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57080B57-1B76-354F-BA11-3E8CA930F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9618" y="2209234"/>
              <a:ext cx="14746479" cy="685072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FB83E352-D01F-0F27-2F4C-397E26BF6802}"/>
              </a:ext>
            </a:extLst>
          </p:cNvPr>
          <p:cNvGrpSpPr/>
          <p:nvPr userDrawn="1"/>
        </p:nvGrpSpPr>
        <p:grpSpPr>
          <a:xfrm>
            <a:off x="17205672" y="8906192"/>
            <a:ext cx="309315" cy="309315"/>
            <a:chOff x="17205671" y="8906191"/>
            <a:chExt cx="309315" cy="309315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CB47177E-F462-E626-F73B-A7689CC4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05671" y="8906191"/>
              <a:ext cx="309315" cy="309315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4ABB7DE6-D0CD-8B5C-7928-20C37611E68F}"/>
              </a:ext>
            </a:extLst>
          </p:cNvPr>
          <p:cNvGrpSpPr/>
          <p:nvPr userDrawn="1"/>
        </p:nvGrpSpPr>
        <p:grpSpPr>
          <a:xfrm>
            <a:off x="16896357" y="9045385"/>
            <a:ext cx="927945" cy="30932"/>
            <a:chOff x="16896356" y="9045383"/>
            <a:chExt cx="927945" cy="30932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F7480A69-624E-D714-3B4B-12ADAFBB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6356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887B7D26-9FA9-8713-B26B-55917CCE7A87}"/>
              </a:ext>
            </a:extLst>
          </p:cNvPr>
          <p:cNvGrpSpPr/>
          <p:nvPr userDrawn="1"/>
        </p:nvGrpSpPr>
        <p:grpSpPr>
          <a:xfrm>
            <a:off x="16896357" y="9045385"/>
            <a:ext cx="927945" cy="30932"/>
            <a:chOff x="16896356" y="9045383"/>
            <a:chExt cx="927945" cy="30932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5B1F6F2A-FC78-82AB-2E3C-C3232AA1E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896356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81150B51-2643-067C-84F1-9CE419CBD71C}"/>
              </a:ext>
            </a:extLst>
          </p:cNvPr>
          <p:cNvGrpSpPr/>
          <p:nvPr userDrawn="1"/>
        </p:nvGrpSpPr>
        <p:grpSpPr>
          <a:xfrm>
            <a:off x="17215982" y="1070208"/>
            <a:ext cx="309315" cy="309315"/>
            <a:chOff x="17215981" y="1070208"/>
            <a:chExt cx="309315" cy="30931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4DEA4819-59EE-0D52-8690-B7B30ED5C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5981" y="1070208"/>
              <a:ext cx="309315" cy="30931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7197278F-5477-570D-5291-B19F4A6B4CD3}"/>
              </a:ext>
            </a:extLst>
          </p:cNvPr>
          <p:cNvGrpSpPr/>
          <p:nvPr userDrawn="1"/>
        </p:nvGrpSpPr>
        <p:grpSpPr>
          <a:xfrm>
            <a:off x="16906667" y="1209401"/>
            <a:ext cx="927945" cy="30932"/>
            <a:chOff x="16906666" y="1209400"/>
            <a:chExt cx="927945" cy="30932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1F105A1F-993E-166E-B13B-738F84801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6666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E704AD93-4558-1575-E8E6-06DE04FEB2BD}"/>
              </a:ext>
            </a:extLst>
          </p:cNvPr>
          <p:cNvGrpSpPr/>
          <p:nvPr userDrawn="1"/>
        </p:nvGrpSpPr>
        <p:grpSpPr>
          <a:xfrm>
            <a:off x="16906667" y="1209401"/>
            <a:ext cx="927945" cy="30932"/>
            <a:chOff x="16906666" y="1209400"/>
            <a:chExt cx="927945" cy="30932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7EE581C6-C2F0-C64D-05A8-375BBF21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906666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513A7A4A-F4F3-0808-F76E-38EFBE68BCCC}"/>
              </a:ext>
            </a:extLst>
          </p:cNvPr>
          <p:cNvGrpSpPr/>
          <p:nvPr userDrawn="1"/>
        </p:nvGrpSpPr>
        <p:grpSpPr>
          <a:xfrm>
            <a:off x="760419" y="1070208"/>
            <a:ext cx="309315" cy="309315"/>
            <a:chOff x="760418" y="1070208"/>
            <a:chExt cx="309315" cy="30931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29061437-FBFF-E070-1958-A103C42A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18" y="1070208"/>
              <a:ext cx="309315" cy="30931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429F88C1-F392-5D9D-B6B0-5312E6AFA6BC}"/>
              </a:ext>
            </a:extLst>
          </p:cNvPr>
          <p:cNvGrpSpPr/>
          <p:nvPr userDrawn="1"/>
        </p:nvGrpSpPr>
        <p:grpSpPr>
          <a:xfrm>
            <a:off x="451104" y="1209401"/>
            <a:ext cx="927945" cy="30932"/>
            <a:chOff x="451103" y="1209400"/>
            <a:chExt cx="927945" cy="30932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34F48594-02BE-71C9-C840-2B88E0334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3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862AF903-8CBE-1070-DFFA-F230EA218ADF}"/>
              </a:ext>
            </a:extLst>
          </p:cNvPr>
          <p:cNvGrpSpPr/>
          <p:nvPr userDrawn="1"/>
        </p:nvGrpSpPr>
        <p:grpSpPr>
          <a:xfrm>
            <a:off x="451104" y="1209401"/>
            <a:ext cx="927945" cy="30932"/>
            <a:chOff x="451103" y="1209400"/>
            <a:chExt cx="927945" cy="30932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047DD22B-CECB-89FB-C3B0-9C5CBB83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51103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232CDBDD-EC58-DD4A-A0CA-87E538CA4DAA}"/>
              </a:ext>
            </a:extLst>
          </p:cNvPr>
          <p:cNvGrpSpPr/>
          <p:nvPr userDrawn="1"/>
        </p:nvGrpSpPr>
        <p:grpSpPr>
          <a:xfrm>
            <a:off x="760419" y="8906192"/>
            <a:ext cx="309315" cy="309315"/>
            <a:chOff x="760418" y="8906191"/>
            <a:chExt cx="309315" cy="30931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21CBA04E-7600-B04D-943E-B6B319A8F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18" y="8906191"/>
              <a:ext cx="309315" cy="30931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C3D9D449-84A2-D181-470E-FB94CBD16339}"/>
              </a:ext>
            </a:extLst>
          </p:cNvPr>
          <p:cNvGrpSpPr/>
          <p:nvPr userDrawn="1"/>
        </p:nvGrpSpPr>
        <p:grpSpPr>
          <a:xfrm>
            <a:off x="451104" y="9045385"/>
            <a:ext cx="927945" cy="30932"/>
            <a:chOff x="451103" y="9045383"/>
            <a:chExt cx="927945" cy="30932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CEF80403-FDE2-072A-FB41-0E29FDFC2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3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446B6597-3DDC-5854-496E-213850FC2DF2}"/>
              </a:ext>
            </a:extLst>
          </p:cNvPr>
          <p:cNvGrpSpPr/>
          <p:nvPr userDrawn="1"/>
        </p:nvGrpSpPr>
        <p:grpSpPr>
          <a:xfrm>
            <a:off x="451104" y="9045385"/>
            <a:ext cx="927945" cy="30932"/>
            <a:chOff x="451103" y="9045383"/>
            <a:chExt cx="927945" cy="30932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A26FBDA8-D61A-D138-8134-ACF9E1F1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51103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F0761213-80BD-2917-5739-CD9655B8311B}"/>
              </a:ext>
            </a:extLst>
          </p:cNvPr>
          <p:cNvGrpSpPr/>
          <p:nvPr userDrawn="1"/>
        </p:nvGrpSpPr>
        <p:grpSpPr>
          <a:xfrm>
            <a:off x="1943790" y="2383406"/>
            <a:ext cx="14398137" cy="6502385"/>
            <a:chOff x="1943789" y="2383405"/>
            <a:chExt cx="14398137" cy="6502384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1A94F6D2-6A74-BFBE-FCE3-523E07F8E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3789" y="2383405"/>
              <a:ext cx="14398137" cy="6502384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073137F7-518F-184F-B999-3191B90902D4}"/>
              </a:ext>
            </a:extLst>
          </p:cNvPr>
          <p:cNvSpPr txBox="1"/>
          <p:nvPr userDrawn="1"/>
        </p:nvSpPr>
        <p:spPr>
          <a:xfrm>
            <a:off x="4121430" y="9339830"/>
            <a:ext cx="1004285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YOUTH HANSHIN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46">
            <a:extLst>
              <a:ext uri="{FF2B5EF4-FFF2-40B4-BE49-F238E27FC236}">
                <a16:creationId xmlns:a16="http://schemas.microsoft.com/office/drawing/2014/main" id="{11701036-124D-353F-BE96-631B509F8491}"/>
              </a:ext>
            </a:extLst>
          </p:cNvPr>
          <p:cNvSpPr txBox="1"/>
          <p:nvPr userDrawn="1"/>
        </p:nvSpPr>
        <p:spPr>
          <a:xfrm>
            <a:off x="3509963" y="3202071"/>
            <a:ext cx="11268075" cy="9542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601" b="0" i="0" u="none" strike="noStrike" kern="0" cap="none" spc="-200" normalizeH="0" baseline="0" noProof="0" dirty="0">
              <a:ln>
                <a:noFill/>
              </a:ln>
              <a:solidFill>
                <a:srgbClr val="006BB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37" name="Object 41">
            <a:extLst>
              <a:ext uri="{FF2B5EF4-FFF2-40B4-BE49-F238E27FC236}">
                <a16:creationId xmlns:a16="http://schemas.microsoft.com/office/drawing/2014/main" id="{4722351F-422E-FB56-34B4-53F1B54E3C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-533400" y="-43317"/>
            <a:ext cx="19050000" cy="441314"/>
          </a:xfrm>
          <a:prstGeom prst="rect">
            <a:avLst/>
          </a:prstGeom>
        </p:spPr>
      </p:pic>
      <p:sp>
        <p:nvSpPr>
          <p:cNvPr id="66" name="제목 65">
            <a:extLst>
              <a:ext uri="{FF2B5EF4-FFF2-40B4-BE49-F238E27FC236}">
                <a16:creationId xmlns:a16="http://schemas.microsoft.com/office/drawing/2014/main" id="{C6A40EEE-3854-1639-505A-36BD40E1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699" y="767585"/>
            <a:ext cx="12972603" cy="1077346"/>
          </a:xfrm>
          <a:noFill/>
        </p:spPr>
        <p:txBody>
          <a:bodyPr wrap="square" rtlCol="0" anchor="t">
            <a:spAutoFit/>
          </a:bodyPr>
          <a:lstStyle>
            <a:lvl1pPr>
              <a:defRPr kumimoji="0" lang="ko-KR" altLang="en-US" sz="6401" b="0" i="0" u="none" strike="noStrike" kern="0" cap="none" spc="-200" normalizeH="0" baseline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</a:lstStyle>
          <a:p>
            <a:pPr marL="0" marR="0" lvl="0" indent="0" defTabSz="9144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kumimoji="1" lang="ko-KR" altLang="en-US" dirty="0"/>
              <a:t>마스터 제목 스타일 편집</a:t>
            </a:r>
          </a:p>
        </p:txBody>
      </p:sp>
      <p:sp>
        <p:nvSpPr>
          <p:cNvPr id="69" name="내용 개체 틀 68">
            <a:extLst>
              <a:ext uri="{FF2B5EF4-FFF2-40B4-BE49-F238E27FC236}">
                <a16:creationId xmlns:a16="http://schemas.microsoft.com/office/drawing/2014/main" id="{E2099F4D-1C69-F183-3AD3-9B43ED812C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562" y="3467100"/>
            <a:ext cx="11420475" cy="1816138"/>
          </a:xfrm>
          <a:noFill/>
        </p:spPr>
        <p:txBody>
          <a:bodyPr wrap="square" rtlCol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0" lang="ko-KR" altLang="en-US" sz="5601" b="0" i="0" u="none" strike="noStrike" kern="0" cap="none" spc="-200" normalizeH="0" baseline="0" dirty="0" smtClean="0">
                <a:ln>
                  <a:noFill/>
                </a:ln>
                <a:solidFill>
                  <a:srgbClr val="006BB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342905" marR="0" lvl="0" indent="-342905" defTabSz="9144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864626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769CD6E-F569-6B9F-09E7-D2FE91346B1D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5A81D26-A309-F2EE-2A1B-EC62A230B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D13A4A86-4828-53EB-6E1C-F1BB47B49FE5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F0762C8-4A31-9EAE-19C0-FC29C7A86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38" name="그룹 1003">
            <a:extLst>
              <a:ext uri="{FF2B5EF4-FFF2-40B4-BE49-F238E27FC236}">
                <a16:creationId xmlns:a16="http://schemas.microsoft.com/office/drawing/2014/main" id="{B92097F7-2792-4421-D8C6-9DE9E7C04632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39" name="Object 8">
              <a:extLst>
                <a:ext uri="{FF2B5EF4-FFF2-40B4-BE49-F238E27FC236}">
                  <a16:creationId xmlns:a16="http://schemas.microsoft.com/office/drawing/2014/main" id="{C9D7D1D5-950F-ED4B-C6EC-34ABEC14D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40" name="그룹 1004">
            <a:extLst>
              <a:ext uri="{FF2B5EF4-FFF2-40B4-BE49-F238E27FC236}">
                <a16:creationId xmlns:a16="http://schemas.microsoft.com/office/drawing/2014/main" id="{52213048-ADFD-5BAF-3BDA-28BC0E551943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41" name="Object 11">
              <a:extLst>
                <a:ext uri="{FF2B5EF4-FFF2-40B4-BE49-F238E27FC236}">
                  <a16:creationId xmlns:a16="http://schemas.microsoft.com/office/drawing/2014/main" id="{D7AB0061-AA27-D4DA-FEFD-A351034C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CAA210C4-41BF-A9B1-D2F5-FF8732C408ED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3" name="Object 14">
              <a:extLst>
                <a:ext uri="{FF2B5EF4-FFF2-40B4-BE49-F238E27FC236}">
                  <a16:creationId xmlns:a16="http://schemas.microsoft.com/office/drawing/2014/main" id="{C4E30D26-4128-E451-C682-D9A9697CC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3BE3DD3D-0C62-13BC-97EE-3972FB208874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43908F28-E5BA-CAED-991C-4B98DAC8A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6" name="그룹 1007">
            <a:extLst>
              <a:ext uri="{FF2B5EF4-FFF2-40B4-BE49-F238E27FC236}">
                <a16:creationId xmlns:a16="http://schemas.microsoft.com/office/drawing/2014/main" id="{E6D04EA5-1EB4-AEF8-5DFD-1D189E3B7C53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47" name="Object 20">
              <a:extLst>
                <a:ext uri="{FF2B5EF4-FFF2-40B4-BE49-F238E27FC236}">
                  <a16:creationId xmlns:a16="http://schemas.microsoft.com/office/drawing/2014/main" id="{AF366000-B4E7-9D2C-5FAE-6D0D10F48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48" name="그룹 1008">
            <a:extLst>
              <a:ext uri="{FF2B5EF4-FFF2-40B4-BE49-F238E27FC236}">
                <a16:creationId xmlns:a16="http://schemas.microsoft.com/office/drawing/2014/main" id="{2F1717FE-B15D-67AB-C0CC-0DE38E2EA403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49" name="Object 23">
              <a:extLst>
                <a:ext uri="{FF2B5EF4-FFF2-40B4-BE49-F238E27FC236}">
                  <a16:creationId xmlns:a16="http://schemas.microsoft.com/office/drawing/2014/main" id="{50917909-5F64-D66F-9AC0-2E9034A55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0" name="그룹 1009">
            <a:extLst>
              <a:ext uri="{FF2B5EF4-FFF2-40B4-BE49-F238E27FC236}">
                <a16:creationId xmlns:a16="http://schemas.microsoft.com/office/drawing/2014/main" id="{83C31F7F-8343-C42F-80F6-DB3167148FBC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1" name="Object 26">
              <a:extLst>
                <a:ext uri="{FF2B5EF4-FFF2-40B4-BE49-F238E27FC236}">
                  <a16:creationId xmlns:a16="http://schemas.microsoft.com/office/drawing/2014/main" id="{C280D945-972B-0805-FE89-D03EBEDA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2" name="그룹 1010">
            <a:extLst>
              <a:ext uri="{FF2B5EF4-FFF2-40B4-BE49-F238E27FC236}">
                <a16:creationId xmlns:a16="http://schemas.microsoft.com/office/drawing/2014/main" id="{4E5D57C4-1615-8834-D206-D4BBA8EFCCB9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53" name="Object 29">
              <a:extLst>
                <a:ext uri="{FF2B5EF4-FFF2-40B4-BE49-F238E27FC236}">
                  <a16:creationId xmlns:a16="http://schemas.microsoft.com/office/drawing/2014/main" id="{C5FE4216-0BAE-1794-52F2-8D1F7730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4" name="그룹 1011">
            <a:extLst>
              <a:ext uri="{FF2B5EF4-FFF2-40B4-BE49-F238E27FC236}">
                <a16:creationId xmlns:a16="http://schemas.microsoft.com/office/drawing/2014/main" id="{6DA3C472-7A71-2832-00A9-DAFE96231EB9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55" name="Object 32">
              <a:extLst>
                <a:ext uri="{FF2B5EF4-FFF2-40B4-BE49-F238E27FC236}">
                  <a16:creationId xmlns:a16="http://schemas.microsoft.com/office/drawing/2014/main" id="{F67C1FF3-1A32-994C-09D7-B6840950C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56" name="그룹 1012">
            <a:extLst>
              <a:ext uri="{FF2B5EF4-FFF2-40B4-BE49-F238E27FC236}">
                <a16:creationId xmlns:a16="http://schemas.microsoft.com/office/drawing/2014/main" id="{356C8AD3-DDC7-4A63-4D96-09FE31A8A092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57" name="Object 35">
              <a:extLst>
                <a:ext uri="{FF2B5EF4-FFF2-40B4-BE49-F238E27FC236}">
                  <a16:creationId xmlns:a16="http://schemas.microsoft.com/office/drawing/2014/main" id="{50EB1125-9B63-14B4-D9F1-E9E20441E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58" name="그룹 1013">
            <a:extLst>
              <a:ext uri="{FF2B5EF4-FFF2-40B4-BE49-F238E27FC236}">
                <a16:creationId xmlns:a16="http://schemas.microsoft.com/office/drawing/2014/main" id="{C665F928-892F-B866-7BD5-5B35108D6972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59" name="Object 38">
              <a:extLst>
                <a:ext uri="{FF2B5EF4-FFF2-40B4-BE49-F238E27FC236}">
                  <a16:creationId xmlns:a16="http://schemas.microsoft.com/office/drawing/2014/main" id="{718A0214-57CD-BEB0-819A-C8C40370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60" name="그룹 1014">
            <a:extLst>
              <a:ext uri="{FF2B5EF4-FFF2-40B4-BE49-F238E27FC236}">
                <a16:creationId xmlns:a16="http://schemas.microsoft.com/office/drawing/2014/main" id="{83F9830F-7BCF-31DD-C049-EF0227F9BEDF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61" name="Object 41">
              <a:extLst>
                <a:ext uri="{FF2B5EF4-FFF2-40B4-BE49-F238E27FC236}">
                  <a16:creationId xmlns:a16="http://schemas.microsoft.com/office/drawing/2014/main" id="{ED3F1ED3-BBC5-593F-8D55-A630715C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62" name="Object 44">
            <a:extLst>
              <a:ext uri="{FF2B5EF4-FFF2-40B4-BE49-F238E27FC236}">
                <a16:creationId xmlns:a16="http://schemas.microsoft.com/office/drawing/2014/main" id="{C3513A4A-ACAF-2051-7E34-54DE1A42A4C4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2BBF126E-9429-9AB6-A7BF-A0F736E1836E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SERMON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37FCF5FC-CE48-99A9-F4E5-FB741807A3D1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설교</a:t>
            </a:r>
            <a:endParaRPr lang="en-US" dirty="0">
              <a:solidFill>
                <a:prstClr val="black"/>
              </a:solidFill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66" name="Object 47">
            <a:extLst>
              <a:ext uri="{FF2B5EF4-FFF2-40B4-BE49-F238E27FC236}">
                <a16:creationId xmlns:a16="http://schemas.microsoft.com/office/drawing/2014/main" id="{4782F6A7-F564-AECC-AC9B-1C99F0528DDB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제목 71">
            <a:extLst>
              <a:ext uri="{FF2B5EF4-FFF2-40B4-BE49-F238E27FC236}">
                <a16:creationId xmlns:a16="http://schemas.microsoft.com/office/drawing/2014/main" id="{9EC22642-AF91-9A18-2A16-21616D1E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42748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4C8CE03D-6043-C1D6-6440-7792884AA463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CBB1355D-BD54-ED60-3F34-7AEB8192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FB924D94-04C9-4087-950F-B8EE7F59D199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D61E1D77-B087-A92D-770F-9EFFA1E1F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37A8E4AD-A999-860B-5360-875959BE6C70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160FE3E1-8B21-2182-7F4A-5F94EE8E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D8A9F5AD-85D2-A7E3-DF2E-2BF5144246E3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BFF70BE8-0241-B4D9-EA76-C0AE01117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9B23EE46-4800-C3E6-B891-FF4776BDE5F9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671DDFB4-E106-F49D-AAE5-EB3EFECF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7" name="그룹 1007">
            <a:extLst>
              <a:ext uri="{FF2B5EF4-FFF2-40B4-BE49-F238E27FC236}">
                <a16:creationId xmlns:a16="http://schemas.microsoft.com/office/drawing/2014/main" id="{3896AF04-8A73-0E0F-2B79-B017B3FDB051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8" name="Object 20">
              <a:extLst>
                <a:ext uri="{FF2B5EF4-FFF2-40B4-BE49-F238E27FC236}">
                  <a16:creationId xmlns:a16="http://schemas.microsoft.com/office/drawing/2014/main" id="{CECC2343-C4A4-161A-71A7-4D13BC4E7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9" name="그룹 1008">
            <a:extLst>
              <a:ext uri="{FF2B5EF4-FFF2-40B4-BE49-F238E27FC236}">
                <a16:creationId xmlns:a16="http://schemas.microsoft.com/office/drawing/2014/main" id="{E7855D09-BDF9-076D-B99E-490D3AB8CFF5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0" name="Object 23">
              <a:extLst>
                <a:ext uri="{FF2B5EF4-FFF2-40B4-BE49-F238E27FC236}">
                  <a16:creationId xmlns:a16="http://schemas.microsoft.com/office/drawing/2014/main" id="{EA99CBAD-82F1-EDDA-612A-F8155C33E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F771BDE6-FAAE-9E8A-C911-B6A5A20C4CF7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2" name="Object 26">
              <a:extLst>
                <a:ext uri="{FF2B5EF4-FFF2-40B4-BE49-F238E27FC236}">
                  <a16:creationId xmlns:a16="http://schemas.microsoft.com/office/drawing/2014/main" id="{42D93F1A-FE52-EED7-1223-75094B5B0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3" name="그룹 1010">
            <a:extLst>
              <a:ext uri="{FF2B5EF4-FFF2-40B4-BE49-F238E27FC236}">
                <a16:creationId xmlns:a16="http://schemas.microsoft.com/office/drawing/2014/main" id="{5C669526-ED41-6FED-49A6-A1C1B1F7B4CE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A05264C5-D05A-4A85-0A58-17AE10455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5" name="그룹 1011">
            <a:extLst>
              <a:ext uri="{FF2B5EF4-FFF2-40B4-BE49-F238E27FC236}">
                <a16:creationId xmlns:a16="http://schemas.microsoft.com/office/drawing/2014/main" id="{CE329B4F-EC25-E9C3-7AB8-8C182AF0919E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6" name="Object 32">
              <a:extLst>
                <a:ext uri="{FF2B5EF4-FFF2-40B4-BE49-F238E27FC236}">
                  <a16:creationId xmlns:a16="http://schemas.microsoft.com/office/drawing/2014/main" id="{34940680-EF7E-8754-A8B5-6BFE9D8B9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7" name="그룹 1012">
            <a:extLst>
              <a:ext uri="{FF2B5EF4-FFF2-40B4-BE49-F238E27FC236}">
                <a16:creationId xmlns:a16="http://schemas.microsoft.com/office/drawing/2014/main" id="{969D7F53-B79D-814E-4ADD-B211486AB429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8" name="Object 35">
              <a:extLst>
                <a:ext uri="{FF2B5EF4-FFF2-40B4-BE49-F238E27FC236}">
                  <a16:creationId xmlns:a16="http://schemas.microsoft.com/office/drawing/2014/main" id="{A845522C-FD63-A81B-8B89-C5D9E68D3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29" name="그룹 1013">
            <a:extLst>
              <a:ext uri="{FF2B5EF4-FFF2-40B4-BE49-F238E27FC236}">
                <a16:creationId xmlns:a16="http://schemas.microsoft.com/office/drawing/2014/main" id="{EBF44B63-32A2-1858-FED0-6E4F679638B3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0" name="Object 38">
              <a:extLst>
                <a:ext uri="{FF2B5EF4-FFF2-40B4-BE49-F238E27FC236}">
                  <a16:creationId xmlns:a16="http://schemas.microsoft.com/office/drawing/2014/main" id="{092DD122-C632-1531-71D4-BA63ACFC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31" name="그룹 1014">
            <a:extLst>
              <a:ext uri="{FF2B5EF4-FFF2-40B4-BE49-F238E27FC236}">
                <a16:creationId xmlns:a16="http://schemas.microsoft.com/office/drawing/2014/main" id="{0BEB2DBB-3426-4757-F8B6-EAD12AEA74CF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2" name="Object 41">
              <a:extLst>
                <a:ext uri="{FF2B5EF4-FFF2-40B4-BE49-F238E27FC236}">
                  <a16:creationId xmlns:a16="http://schemas.microsoft.com/office/drawing/2014/main" id="{E580CBDF-EFCC-A9BD-CC8B-89A947BFC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3" name="Object 44">
            <a:extLst>
              <a:ext uri="{FF2B5EF4-FFF2-40B4-BE49-F238E27FC236}">
                <a16:creationId xmlns:a16="http://schemas.microsoft.com/office/drawing/2014/main" id="{B3DEC89D-C2D7-4CB0-21CC-F7E13E244B88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45">
            <a:extLst>
              <a:ext uri="{FF2B5EF4-FFF2-40B4-BE49-F238E27FC236}">
                <a16:creationId xmlns:a16="http://schemas.microsoft.com/office/drawing/2014/main" id="{235ED089-A5B2-1AE9-690C-F73E6B44668F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DECISION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46">
            <a:extLst>
              <a:ext uri="{FF2B5EF4-FFF2-40B4-BE49-F238E27FC236}">
                <a16:creationId xmlns:a16="http://schemas.microsoft.com/office/drawing/2014/main" id="{BE96F8FC-16FC-99AD-37BF-2B4C5E0B15A1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찬양</a:t>
            </a:r>
            <a:endParaRPr lang="en-US" dirty="0">
              <a:solidFill>
                <a:prstClr val="black"/>
              </a:solidFill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66" name="제목 71">
            <a:extLst>
              <a:ext uri="{FF2B5EF4-FFF2-40B4-BE49-F238E27FC236}">
                <a16:creationId xmlns:a16="http://schemas.microsoft.com/office/drawing/2014/main" id="{5A404CE3-01C4-FBE7-A47D-FD105D25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3491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97B7D7C-A41C-206A-1B7C-D2C6F7933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-114300"/>
            <a:ext cx="18291175" cy="10407650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0D64D3F9-D4CB-7B33-BA7C-DF6AF45BE59D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4A19AC40-DB43-A157-371A-AF40ED72973B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51695F11-72CE-A3F9-2E25-33B1F2F00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21A00D78-F600-E24A-9A02-2F636D32E232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1CB50E46-BC7A-33E6-1EA8-44F9F9B5A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D4C072CB-5588-71F4-21A2-FE74BF9609C1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B0ED4F0E-F530-2A68-04B3-AB5677B6F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25F6EB51-C3B0-2FFA-C8A0-A4E29052AC0D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4" name="Object 15">
                <a:extLst>
                  <a:ext uri="{FF2B5EF4-FFF2-40B4-BE49-F238E27FC236}">
                    <a16:creationId xmlns:a16="http://schemas.microsoft.com/office/drawing/2014/main" id="{9FFCF739-3E07-5F24-5E11-6AE68D6CE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3A862BA6-5464-A2E1-8051-06528D4A2744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3" name="Object 18">
                <a:extLst>
                  <a:ext uri="{FF2B5EF4-FFF2-40B4-BE49-F238E27FC236}">
                    <a16:creationId xmlns:a16="http://schemas.microsoft.com/office/drawing/2014/main" id="{51527B99-07DD-F340-D94B-C6ADF7682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8" name="Object 22">
            <a:extLst>
              <a:ext uri="{FF2B5EF4-FFF2-40B4-BE49-F238E27FC236}">
                <a16:creationId xmlns:a16="http://schemas.microsoft.com/office/drawing/2014/main" id="{17B4697A-E7FF-FD63-18F4-077203D2CAFA}"/>
              </a:ext>
            </a:extLst>
          </p:cNvPr>
          <p:cNvSpPr txBox="1">
            <a:spLocks/>
          </p:cNvSpPr>
          <p:nvPr userDrawn="1"/>
        </p:nvSpPr>
        <p:spPr>
          <a:xfrm>
            <a:off x="-1308100" y="4420222"/>
            <a:ext cx="20902295" cy="1446556"/>
          </a:xfrm>
          <a:prstGeom prst="rect">
            <a:avLst/>
          </a:prstGeom>
          <a:noFill/>
        </p:spPr>
        <p:txBody>
          <a:bodyPr vert="horz" wrap="square" lIns="91441" tIns="45723" rIns="91441" bIns="45723" numCol="1" anchor="t">
            <a:spAutoFit/>
          </a:bodyPr>
          <a:lstStyle/>
          <a:p>
            <a:pPr algn="ctr" defTabSz="914405" eaLnBrk="0"/>
            <a:endParaRPr lang="en-US" altLang="ko-KR" sz="8800" dirty="0">
              <a:ln w="9525" cap="flat" cmpd="sng">
                <a:noFill/>
                <a:prstDash/>
              </a:ln>
              <a:solidFill>
                <a:srgbClr val="FFFFFF"/>
              </a:solidFill>
              <a:latin typeface="Pretendard ExtraBold" charset="0"/>
              <a:ea typeface="Pretendard ExtraBold" charset="0"/>
            </a:endParaRPr>
          </a:p>
        </p:txBody>
      </p:sp>
      <p:sp>
        <p:nvSpPr>
          <p:cNvPr id="19" name="제목 31">
            <a:extLst>
              <a:ext uri="{FF2B5EF4-FFF2-40B4-BE49-F238E27FC236}">
                <a16:creationId xmlns:a16="http://schemas.microsoft.com/office/drawing/2014/main" id="{483C14FC-B42E-F420-DBEA-F7C9B9B8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9564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1001">
            <a:extLst>
              <a:ext uri="{FF2B5EF4-FFF2-40B4-BE49-F238E27FC236}">
                <a16:creationId xmlns:a16="http://schemas.microsoft.com/office/drawing/2014/main" id="{BEBE2496-2577-6C88-9867-2FDC83414D72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65" name="Object 2">
              <a:extLst>
                <a:ext uri="{FF2B5EF4-FFF2-40B4-BE49-F238E27FC236}">
                  <a16:creationId xmlns:a16="http://schemas.microsoft.com/office/drawing/2014/main" id="{992759FA-FC91-7F77-1F6B-D87C404F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66" name="그룹 1002">
            <a:extLst>
              <a:ext uri="{FF2B5EF4-FFF2-40B4-BE49-F238E27FC236}">
                <a16:creationId xmlns:a16="http://schemas.microsoft.com/office/drawing/2014/main" id="{6BB1ED4A-7443-9975-0F05-EE89C8DA7DBC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7" name="Object 5">
              <a:extLst>
                <a:ext uri="{FF2B5EF4-FFF2-40B4-BE49-F238E27FC236}">
                  <a16:creationId xmlns:a16="http://schemas.microsoft.com/office/drawing/2014/main" id="{BC601C3C-EAA8-E46E-3F24-624CE144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68" name="그룹 1003">
            <a:extLst>
              <a:ext uri="{FF2B5EF4-FFF2-40B4-BE49-F238E27FC236}">
                <a16:creationId xmlns:a16="http://schemas.microsoft.com/office/drawing/2014/main" id="{4C03DB83-6BC9-9ABB-4A03-C9ED49261971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69" name="Object 8">
              <a:extLst>
                <a:ext uri="{FF2B5EF4-FFF2-40B4-BE49-F238E27FC236}">
                  <a16:creationId xmlns:a16="http://schemas.microsoft.com/office/drawing/2014/main" id="{21298A7B-A85D-AD53-4CEE-219A4E4DA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70" name="그룹 1004">
            <a:extLst>
              <a:ext uri="{FF2B5EF4-FFF2-40B4-BE49-F238E27FC236}">
                <a16:creationId xmlns:a16="http://schemas.microsoft.com/office/drawing/2014/main" id="{9BC37483-712E-FDE2-1CBE-5C5A21062A3D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71" name="Object 11">
              <a:extLst>
                <a:ext uri="{FF2B5EF4-FFF2-40B4-BE49-F238E27FC236}">
                  <a16:creationId xmlns:a16="http://schemas.microsoft.com/office/drawing/2014/main" id="{160CF8F7-3CEF-EB29-8F72-B827E2407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72" name="그룹 1005">
            <a:extLst>
              <a:ext uri="{FF2B5EF4-FFF2-40B4-BE49-F238E27FC236}">
                <a16:creationId xmlns:a16="http://schemas.microsoft.com/office/drawing/2014/main" id="{3C69D3FC-919A-9BE6-0E55-B3F0B9C8E12F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73" name="Object 14">
              <a:extLst>
                <a:ext uri="{FF2B5EF4-FFF2-40B4-BE49-F238E27FC236}">
                  <a16:creationId xmlns:a16="http://schemas.microsoft.com/office/drawing/2014/main" id="{B6793CB2-6DE3-EADE-74BE-B507A4881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74" name="그룹 1006">
            <a:extLst>
              <a:ext uri="{FF2B5EF4-FFF2-40B4-BE49-F238E27FC236}">
                <a16:creationId xmlns:a16="http://schemas.microsoft.com/office/drawing/2014/main" id="{CA4B4F6A-51D7-7836-8FD4-FA920520F1B3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75" name="Object 17">
              <a:extLst>
                <a:ext uri="{FF2B5EF4-FFF2-40B4-BE49-F238E27FC236}">
                  <a16:creationId xmlns:a16="http://schemas.microsoft.com/office/drawing/2014/main" id="{447BFD28-4C97-149A-247C-1EE223B3C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76" name="그룹 1007">
            <a:extLst>
              <a:ext uri="{FF2B5EF4-FFF2-40B4-BE49-F238E27FC236}">
                <a16:creationId xmlns:a16="http://schemas.microsoft.com/office/drawing/2014/main" id="{483AA9F5-2A2A-77A8-E2BD-F59E7D7565CB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77" name="Object 20">
              <a:extLst>
                <a:ext uri="{FF2B5EF4-FFF2-40B4-BE49-F238E27FC236}">
                  <a16:creationId xmlns:a16="http://schemas.microsoft.com/office/drawing/2014/main" id="{8FAFCBFC-328D-0A11-EF81-FF032580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78" name="그룹 1008">
            <a:extLst>
              <a:ext uri="{FF2B5EF4-FFF2-40B4-BE49-F238E27FC236}">
                <a16:creationId xmlns:a16="http://schemas.microsoft.com/office/drawing/2014/main" id="{20C5C6CF-63F1-0C99-FF3B-E308B01CC809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79" name="Object 23">
              <a:extLst>
                <a:ext uri="{FF2B5EF4-FFF2-40B4-BE49-F238E27FC236}">
                  <a16:creationId xmlns:a16="http://schemas.microsoft.com/office/drawing/2014/main" id="{A0EB6393-875F-1611-D1B8-BC69664E8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80" name="그룹 1009">
            <a:extLst>
              <a:ext uri="{FF2B5EF4-FFF2-40B4-BE49-F238E27FC236}">
                <a16:creationId xmlns:a16="http://schemas.microsoft.com/office/drawing/2014/main" id="{2179959F-D8CE-FD1C-B6A7-1960B83B590B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81" name="Object 26">
              <a:extLst>
                <a:ext uri="{FF2B5EF4-FFF2-40B4-BE49-F238E27FC236}">
                  <a16:creationId xmlns:a16="http://schemas.microsoft.com/office/drawing/2014/main" id="{23076776-38DF-6398-98D2-D5F2371E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82" name="그룹 1010">
            <a:extLst>
              <a:ext uri="{FF2B5EF4-FFF2-40B4-BE49-F238E27FC236}">
                <a16:creationId xmlns:a16="http://schemas.microsoft.com/office/drawing/2014/main" id="{684EF8A0-B649-D511-B5F3-03FAE53A37B0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83" name="Object 29">
              <a:extLst>
                <a:ext uri="{FF2B5EF4-FFF2-40B4-BE49-F238E27FC236}">
                  <a16:creationId xmlns:a16="http://schemas.microsoft.com/office/drawing/2014/main" id="{15EAB022-DCB8-C016-0F01-1D1DDD68A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84" name="그룹 1011">
            <a:extLst>
              <a:ext uri="{FF2B5EF4-FFF2-40B4-BE49-F238E27FC236}">
                <a16:creationId xmlns:a16="http://schemas.microsoft.com/office/drawing/2014/main" id="{44C46DA2-7D9F-3D77-8227-AFEC98320791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85" name="Object 32">
              <a:extLst>
                <a:ext uri="{FF2B5EF4-FFF2-40B4-BE49-F238E27FC236}">
                  <a16:creationId xmlns:a16="http://schemas.microsoft.com/office/drawing/2014/main" id="{E02FA7F8-F5AA-037F-6A84-FE0D94E53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86" name="그룹 1012">
            <a:extLst>
              <a:ext uri="{FF2B5EF4-FFF2-40B4-BE49-F238E27FC236}">
                <a16:creationId xmlns:a16="http://schemas.microsoft.com/office/drawing/2014/main" id="{4896ABCC-6D74-4A0A-3571-60725BDFF492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87" name="Object 35">
              <a:extLst>
                <a:ext uri="{FF2B5EF4-FFF2-40B4-BE49-F238E27FC236}">
                  <a16:creationId xmlns:a16="http://schemas.microsoft.com/office/drawing/2014/main" id="{A60EA89F-B011-662A-61B5-58FA909B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88" name="그룹 1013">
            <a:extLst>
              <a:ext uri="{FF2B5EF4-FFF2-40B4-BE49-F238E27FC236}">
                <a16:creationId xmlns:a16="http://schemas.microsoft.com/office/drawing/2014/main" id="{9AA7A057-B8D3-4CF3-FF4C-E5BE0C770BD2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89" name="Object 38">
              <a:extLst>
                <a:ext uri="{FF2B5EF4-FFF2-40B4-BE49-F238E27FC236}">
                  <a16:creationId xmlns:a16="http://schemas.microsoft.com/office/drawing/2014/main" id="{62730A10-37D3-E2A9-B1E3-964F69BF3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90" name="그룹 1014">
            <a:extLst>
              <a:ext uri="{FF2B5EF4-FFF2-40B4-BE49-F238E27FC236}">
                <a16:creationId xmlns:a16="http://schemas.microsoft.com/office/drawing/2014/main" id="{7D340742-3711-FD0F-28B2-1C3C8B2BDC02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91" name="Object 41">
              <a:extLst>
                <a:ext uri="{FF2B5EF4-FFF2-40B4-BE49-F238E27FC236}">
                  <a16:creationId xmlns:a16="http://schemas.microsoft.com/office/drawing/2014/main" id="{E61FC134-3F20-8F79-BA47-C6061DE75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92" name="Object 44">
            <a:extLst>
              <a:ext uri="{FF2B5EF4-FFF2-40B4-BE49-F238E27FC236}">
                <a16:creationId xmlns:a16="http://schemas.microsoft.com/office/drawing/2014/main" id="{333A233D-D67A-D13F-AE65-833EDB7E4100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93" name="Object 45">
            <a:extLst>
              <a:ext uri="{FF2B5EF4-FFF2-40B4-BE49-F238E27FC236}">
                <a16:creationId xmlns:a16="http://schemas.microsoft.com/office/drawing/2014/main" id="{FA740184-4809-96D0-8B9F-B5DB3B81F226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BENEDICTION</a:t>
            </a:r>
            <a:endParaRPr lang="en-US" dirty="0"/>
          </a:p>
        </p:txBody>
      </p:sp>
      <p:sp>
        <p:nvSpPr>
          <p:cNvPr id="94" name="Object 46">
            <a:extLst>
              <a:ext uri="{FF2B5EF4-FFF2-40B4-BE49-F238E27FC236}">
                <a16:creationId xmlns:a16="http://schemas.microsoft.com/office/drawing/2014/main" id="{AFDD648B-E1EB-12E0-A93B-D4F270733932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축도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96" name="Object 47">
            <a:extLst>
              <a:ext uri="{FF2B5EF4-FFF2-40B4-BE49-F238E27FC236}">
                <a16:creationId xmlns:a16="http://schemas.microsoft.com/office/drawing/2014/main" id="{5164DC6D-2D0A-20B7-F8BF-29B3F66020B6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7" name="제목 71">
            <a:extLst>
              <a:ext uri="{FF2B5EF4-FFF2-40B4-BE49-F238E27FC236}">
                <a16:creationId xmlns:a16="http://schemas.microsoft.com/office/drawing/2014/main" id="{64631B56-1D32-B088-B742-D829E4F3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414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20" y="4406909"/>
            <a:ext cx="777240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20" y="2906725"/>
            <a:ext cx="7772403" cy="1500188"/>
          </a:xfrm>
        </p:spPr>
        <p:txBody>
          <a:bodyPr anchor="b"/>
          <a:lstStyle>
            <a:lvl1pPr marL="0" indent="0">
              <a:buNone/>
              <a:defRPr sz="2001">
                <a:solidFill>
                  <a:schemeClr val="tx1">
                    <a:tint val="75000"/>
                  </a:schemeClr>
                </a:solidFill>
              </a:defRPr>
            </a:lvl1pPr>
            <a:lvl2pPr marL="4572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5" indent="0">
              <a:buNone/>
              <a:defRPr sz="1603">
                <a:solidFill>
                  <a:schemeClr val="tx1">
                    <a:tint val="75000"/>
                  </a:schemeClr>
                </a:solidFill>
              </a:defRPr>
            </a:lvl3pPr>
            <a:lvl4pPr marL="13716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5" y="1600217"/>
            <a:ext cx="4038600" cy="4525964"/>
          </a:xfrm>
        </p:spPr>
        <p:txBody>
          <a:bodyPr/>
          <a:lstStyle>
            <a:lvl1pPr>
              <a:defRPr sz="2804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3" y="1600217"/>
            <a:ext cx="4038600" cy="4525964"/>
          </a:xfrm>
        </p:spPr>
        <p:txBody>
          <a:bodyPr/>
          <a:lstStyle>
            <a:lvl1pPr>
              <a:defRPr sz="2804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9" y="153511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1" indent="0">
              <a:buNone/>
              <a:defRPr sz="2001" b="1"/>
            </a:lvl2pPr>
            <a:lvl3pPr marL="914405" indent="0">
              <a:buNone/>
              <a:defRPr sz="1800" b="1"/>
            </a:lvl3pPr>
            <a:lvl4pPr marL="1371603" indent="0">
              <a:buNone/>
              <a:defRPr sz="1603" b="1"/>
            </a:lvl4pPr>
            <a:lvl5pPr marL="1828808" indent="0">
              <a:buNone/>
              <a:defRPr sz="1603" b="1"/>
            </a:lvl5pPr>
            <a:lvl6pPr marL="2286008" indent="0">
              <a:buNone/>
              <a:defRPr sz="1603" b="1"/>
            </a:lvl6pPr>
            <a:lvl7pPr marL="2743215" indent="0">
              <a:buNone/>
              <a:defRPr sz="1603" b="1"/>
            </a:lvl7pPr>
            <a:lvl8pPr marL="3200411" indent="0">
              <a:buNone/>
              <a:defRPr sz="1603" b="1"/>
            </a:lvl8pPr>
            <a:lvl9pPr marL="3657615" indent="0">
              <a:buNone/>
              <a:defRPr sz="16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9" y="217488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603"/>
            </a:lvl4pPr>
            <a:lvl5pPr>
              <a:defRPr sz="1603"/>
            </a:lvl5pPr>
            <a:lvl6pPr>
              <a:defRPr sz="1603"/>
            </a:lvl6pPr>
            <a:lvl7pPr>
              <a:defRPr sz="1603"/>
            </a:lvl7pPr>
            <a:lvl8pPr>
              <a:defRPr sz="1603"/>
            </a:lvl8pPr>
            <a:lvl9pPr>
              <a:defRPr sz="160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1" indent="0">
              <a:buNone/>
              <a:defRPr sz="2001" b="1"/>
            </a:lvl2pPr>
            <a:lvl3pPr marL="914405" indent="0">
              <a:buNone/>
              <a:defRPr sz="1800" b="1"/>
            </a:lvl3pPr>
            <a:lvl4pPr marL="1371603" indent="0">
              <a:buNone/>
              <a:defRPr sz="1603" b="1"/>
            </a:lvl4pPr>
            <a:lvl5pPr marL="1828808" indent="0">
              <a:buNone/>
              <a:defRPr sz="1603" b="1"/>
            </a:lvl5pPr>
            <a:lvl6pPr marL="2286008" indent="0">
              <a:buNone/>
              <a:defRPr sz="1603" b="1"/>
            </a:lvl6pPr>
            <a:lvl7pPr marL="2743215" indent="0">
              <a:buNone/>
              <a:defRPr sz="1603" b="1"/>
            </a:lvl7pPr>
            <a:lvl8pPr marL="3200411" indent="0">
              <a:buNone/>
              <a:defRPr sz="1603" b="1"/>
            </a:lvl8pPr>
            <a:lvl9pPr marL="3657615" indent="0">
              <a:buNone/>
              <a:defRPr sz="16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8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603"/>
            </a:lvl4pPr>
            <a:lvl5pPr>
              <a:defRPr sz="1603"/>
            </a:lvl5pPr>
            <a:lvl6pPr>
              <a:defRPr sz="1603"/>
            </a:lvl6pPr>
            <a:lvl7pPr>
              <a:defRPr sz="1603"/>
            </a:lvl7pPr>
            <a:lvl8pPr>
              <a:defRPr sz="1603"/>
            </a:lvl8pPr>
            <a:lvl9pPr>
              <a:defRPr sz="160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4"/>
            <a:ext cx="3008315" cy="116205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69"/>
            <a:ext cx="5111753" cy="5853113"/>
          </a:xfrm>
        </p:spPr>
        <p:txBody>
          <a:bodyPr/>
          <a:lstStyle>
            <a:lvl1pPr>
              <a:defRPr sz="3200"/>
            </a:lvl1pPr>
            <a:lvl2pPr>
              <a:defRPr sz="2804"/>
            </a:lvl2pPr>
            <a:lvl3pPr>
              <a:defRPr sz="2400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13"/>
            <a:ext cx="300831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1" indent="0">
              <a:buNone/>
              <a:defRPr sz="1201"/>
            </a:lvl2pPr>
            <a:lvl3pPr marL="914405" indent="0">
              <a:buNone/>
              <a:defRPr sz="997"/>
            </a:lvl3pPr>
            <a:lvl4pPr marL="1371603" indent="0">
              <a:buNone/>
              <a:defRPr sz="904"/>
            </a:lvl4pPr>
            <a:lvl5pPr marL="1828808" indent="0">
              <a:buNone/>
              <a:defRPr sz="904"/>
            </a:lvl5pPr>
            <a:lvl6pPr marL="2286008" indent="0">
              <a:buNone/>
              <a:defRPr sz="904"/>
            </a:lvl6pPr>
            <a:lvl7pPr marL="2743215" indent="0">
              <a:buNone/>
              <a:defRPr sz="904"/>
            </a:lvl7pPr>
            <a:lvl8pPr marL="3200411" indent="0">
              <a:buNone/>
              <a:defRPr sz="904"/>
            </a:lvl8pPr>
            <a:lvl9pPr marL="3657615" indent="0">
              <a:buNone/>
              <a:defRPr sz="9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17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6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3" y="6356366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6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87" r:id="rId26"/>
    <p:sldLayoutId id="2147483688" r:id="rId27"/>
    <p:sldLayoutId id="2147483690" r:id="rId28"/>
  </p:sldLayoutIdLst>
  <p:txStyles>
    <p:titleStyle>
      <a:lvl1pPr algn="ctr" defTabSz="914405" rtl="0" eaLnBrk="1" latinLnBrk="0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5" indent="-342905" algn="l" defTabSz="914405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6" indent="-285750" algn="l" defTabSz="914405" rtl="0" eaLnBrk="1" latinLnBrk="0" hangingPunct="1">
        <a:spcBef>
          <a:spcPct val="20000"/>
        </a:spcBef>
        <a:buFont typeface="Arial" pitchFamily="34" charset="0"/>
        <a:buChar char="�"/>
        <a:defRPr sz="2804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6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7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10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9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1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4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5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5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3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8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8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5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11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5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1F309-4BBD-9D86-2342-4AF64B6C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709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07AF-D9A5-EAEB-BB3E-2690BAD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173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3ADCA-60D6-21C0-6CFA-AFE7FE7A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93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CF310-419F-0924-53E5-12726D7C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717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D463B-FB47-178C-C292-4093D22E6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55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48CC2-40DF-E387-3545-CEDF95B7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24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69147-38A5-6C52-AF0F-8EB1BEAB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16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-8234"/>
            <a:ext cx="18288000" cy="10295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5" name="Object 22"/>
          <p:cNvSpPr txBox="1"/>
          <p:nvPr/>
        </p:nvSpPr>
        <p:spPr>
          <a:xfrm>
            <a:off x="-1306810" y="3066127"/>
            <a:ext cx="20901659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나의 생명을 드리니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영광 위하여 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 err="1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사용하옵소서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24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-8234"/>
            <a:ext cx="18288000" cy="10295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5" name="Object 22"/>
          <p:cNvSpPr txBox="1"/>
          <p:nvPr/>
        </p:nvSpPr>
        <p:spPr>
          <a:xfrm>
            <a:off x="-1306810" y="3066125"/>
            <a:ext cx="20901659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내가 사는 날 동안에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주를 찬양하며 기쁨의 제물 되리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나를 받아주소서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40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1ABDC-C7CF-9907-8189-5CBCFD2A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</p:spPr>
        <p:txBody>
          <a:bodyPr/>
          <a:lstStyle/>
          <a:p>
            <a:pPr algn="l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906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209040" y="7996555"/>
            <a:ext cx="5498465" cy="28575"/>
            <a:chOff x="-1209040" y="7996555"/>
            <a:chExt cx="5498465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209040" y="7996555"/>
              <a:ext cx="5498465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4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ADVERTISEMENT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2019939" y="3048021"/>
            <a:ext cx="25499695" cy="45708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701" kern="0" spc="-303" dirty="0">
                <a:solidFill>
                  <a:srgbClr val="006BB1"/>
                </a:solidFill>
                <a:latin typeface="esamanru OTF Medium" pitchFamily="34" charset="0"/>
                <a:cs typeface="esamanru OTF Medium" pitchFamily="34" charset="0"/>
              </a:rPr>
              <a:t>4부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Medium" pitchFamily="34" charset="0"/>
                <a:cs typeface="esamanru OTF Medium" pitchFamily="34" charset="0"/>
              </a:rPr>
              <a:t>예배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에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나오신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 </a:t>
            </a:r>
          </a:p>
          <a:p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모든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분들을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진심으로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 </a:t>
            </a:r>
          </a:p>
          <a:p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환영하고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축복합니다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!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8399" y="862340"/>
            <a:ext cx="12649204" cy="9558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6443" y="814084"/>
            <a:ext cx="4084955" cy="36832"/>
            <a:chOff x="6916420" y="814070"/>
            <a:chExt cx="4084955" cy="368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6420" y="814070"/>
              <a:ext cx="4084955" cy="368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55769" y="814084"/>
            <a:ext cx="10303511" cy="36832"/>
            <a:chOff x="14255750" y="814070"/>
            <a:chExt cx="10303510" cy="36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5750" y="814070"/>
              <a:ext cx="10303510" cy="36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2502" y="4640590"/>
            <a:ext cx="9982836" cy="8635365"/>
            <a:chOff x="12222480" y="4640580"/>
            <a:chExt cx="9982835" cy="8635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2480" y="4640580"/>
              <a:ext cx="9982835" cy="8635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5047" y="345449"/>
            <a:ext cx="3260728" cy="989332"/>
            <a:chOff x="10995025" y="345440"/>
            <a:chExt cx="3260725" cy="9893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25" y="345440"/>
              <a:ext cx="3260725" cy="989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89915" y="-503555"/>
            <a:ext cx="7864475" cy="11292840"/>
            <a:chOff x="-589915" y="-503555"/>
            <a:chExt cx="7864475" cy="11292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89915" y="-503555"/>
              <a:ext cx="7864475" cy="112928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0988" y="341025"/>
            <a:ext cx="4225289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4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1CF17-252A-504D-C762-76009956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9718F1-215D-4EE0-1B1A-DEF3700D03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675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296E9-BBFF-5A39-F046-EED5D0D5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8072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A2A98-0BD3-CF06-B652-AC5D3EEE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F45424-2776-949E-A331-EA972A6A0B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562" y="3467100"/>
            <a:ext cx="11420475" cy="954236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13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75A55-3309-BCCC-F491-1A4FCCF4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78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EB425-651E-70C0-7AB5-AD408EBD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168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BB3B-FC52-7A63-5CAC-844278F3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5310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PRAY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17501" kern="0" spc="-5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기도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81267" y="6156978"/>
            <a:ext cx="13571220" cy="1754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 여호와께서 이같이 </a:t>
            </a:r>
            <a:r>
              <a:rPr lang="ko-KR" altLang="en-US" sz="3601" kern="0" spc="-101" dirty="0" err="1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말씀하셨느니라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defTabSz="914405">
              <a:defRPr/>
            </a:pPr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그래도 이스라엘 족속이 이같이 자기들에게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defTabSz="914405">
              <a:defRPr/>
            </a:pPr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이루어 주기를 내게 구하여야 할지라</a:t>
            </a:r>
            <a:endParaRPr lang="en-US" sz="2804" dirty="0">
              <a:solidFill>
                <a:prstClr val="black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221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YOUTH HANSHIN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4" b="0" i="0" u="none" strike="noStrike" kern="1200" cap="none" spc="0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DECISION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501" b="0" i="0" u="none" strike="noStrike" kern="0" cap="none" spc="-500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결단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samanru OTF Light" panose="00000300000000000000" pitchFamily="50" charset="-127"/>
              <a:ea typeface="esamanru OTF Light" panose="00000300000000000000" pitchFamily="50" charset="-127"/>
              <a:cs typeface="+mn-cs"/>
            </a:endParaRPr>
          </a:p>
        </p:txBody>
      </p:sp>
      <p:sp>
        <p:nvSpPr>
          <p:cNvPr id="34" name="Object 47"/>
          <p:cNvSpPr txBox="1"/>
          <p:nvPr/>
        </p:nvSpPr>
        <p:spPr>
          <a:xfrm>
            <a:off x="2381267" y="6156961"/>
            <a:ext cx="13571220" cy="10163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4" b="0" i="0" u="none" strike="noStrike" kern="0" cap="none" spc="-101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하나님의 부르심</a:t>
            </a:r>
            <a:endParaRPr kumimoji="0" lang="en-US" sz="48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928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-114300"/>
            <a:ext cx="18291175" cy="10407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8" name="Object 22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numCol="1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하나님의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부르심에는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후회하심이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없네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내가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이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자리에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선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것도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주의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부르심이라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95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하나님의 부르심에는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결코 실수가 없네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나를 부르신 하나님의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신실하심을 믿네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9360" y="1543066"/>
            <a:ext cx="12780009" cy="78276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6443" y="814084"/>
            <a:ext cx="4084955" cy="36832"/>
            <a:chOff x="6916420" y="814070"/>
            <a:chExt cx="4084955" cy="368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6420" y="814070"/>
              <a:ext cx="4084955" cy="368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55769" y="814084"/>
            <a:ext cx="10303511" cy="36832"/>
            <a:chOff x="14255750" y="814070"/>
            <a:chExt cx="10303510" cy="36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5750" y="814070"/>
              <a:ext cx="10303510" cy="36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2502" y="4640590"/>
            <a:ext cx="9982836" cy="8635365"/>
            <a:chOff x="12222480" y="4640580"/>
            <a:chExt cx="9982835" cy="8635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2480" y="4640580"/>
              <a:ext cx="9982835" cy="8635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5047" y="345449"/>
            <a:ext cx="3260728" cy="989332"/>
            <a:chOff x="10995025" y="345440"/>
            <a:chExt cx="3260725" cy="9893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25" y="345440"/>
              <a:ext cx="3260725" cy="989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89915" y="-503555"/>
            <a:ext cx="7864475" cy="11292840"/>
            <a:chOff x="-589915" y="-503555"/>
            <a:chExt cx="7864475" cy="11292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89915" y="-503555"/>
              <a:ext cx="7864475" cy="112928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0988" y="341025"/>
            <a:ext cx="4225289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73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작은 나를 부르신 뜻을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나는 알 수 없지만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오직 감사와 순종으로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주의 길을 가리라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때론 내가 연약해져도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주님 날 도우시니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주의 놀라운 그 계획을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나는 믿으며 살리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날 부르신 뜻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내 생각보다 크고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날 향한 계획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나의 지혜로 측량 못하나 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7128" y="3066024"/>
            <a:ext cx="20902295" cy="4154990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가장 좋은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길로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가장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완전한 길로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오늘도 날 이끄심 믿네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817F0-F091-BC19-6D1C-7E324DC8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908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573" y="3460757"/>
            <a:ext cx="15753080" cy="12993371"/>
            <a:chOff x="9607550" y="3460750"/>
            <a:chExt cx="15753080" cy="129933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550" y="3460750"/>
              <a:ext cx="15753080" cy="129933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4300" y="9253220"/>
            <a:ext cx="18399760" cy="1032510"/>
            <a:chOff x="-114300" y="9253220"/>
            <a:chExt cx="18399760" cy="1032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300" y="9253220"/>
              <a:ext cx="18399760" cy="1032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422" y="4619001"/>
            <a:ext cx="220980" cy="220980"/>
            <a:chOff x="740410" y="4618990"/>
            <a:chExt cx="220980" cy="220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4618990"/>
              <a:ext cx="220980" cy="220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422" y="5030482"/>
            <a:ext cx="220980" cy="220980"/>
            <a:chOff x="740410" y="5030470"/>
            <a:chExt cx="220980" cy="220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5030470"/>
              <a:ext cx="220980" cy="220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422" y="5445773"/>
            <a:ext cx="220980" cy="220980"/>
            <a:chOff x="740410" y="5445760"/>
            <a:chExt cx="220980" cy="2209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5445760"/>
              <a:ext cx="220980" cy="22098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 rot="5400000">
            <a:off x="14476113" y="4903597"/>
            <a:ext cx="592581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400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-186690" y="997585"/>
            <a:ext cx="8010525" cy="28575"/>
            <a:chOff x="-186690" y="997585"/>
            <a:chExt cx="8010525" cy="285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6690" y="997585"/>
              <a:ext cx="8010525" cy="28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18128" y="633105"/>
            <a:ext cx="2534920" cy="768984"/>
            <a:chOff x="7818120" y="633095"/>
            <a:chExt cx="2534920" cy="7689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8120" y="633095"/>
              <a:ext cx="2534920" cy="7689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378714" y="847100"/>
            <a:ext cx="35280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9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WORSHIP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0353051" y="997598"/>
            <a:ext cx="8010525" cy="28573"/>
            <a:chOff x="10353040" y="997585"/>
            <a:chExt cx="8010525" cy="285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3040" y="997585"/>
              <a:ext cx="8010525" cy="2857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141252" y="2768609"/>
            <a:ext cx="14003656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다음주에</a:t>
            </a:r>
          </a:p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또 만나요!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4157362" y="4494547"/>
            <a:ext cx="598807" cy="598807"/>
            <a:chOff x="4157345" y="4494530"/>
            <a:chExt cx="598805" cy="5988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7345" y="4494530"/>
              <a:ext cx="598805" cy="5988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79801" y="4494547"/>
            <a:ext cx="598807" cy="598807"/>
            <a:chOff x="13479780" y="4494530"/>
            <a:chExt cx="598805" cy="5988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9780" y="4494530"/>
              <a:ext cx="598805" cy="59880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725816" y="6799595"/>
            <a:ext cx="7131049" cy="6313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3503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3503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 4부예배를 </a:t>
            </a:r>
            <a:r>
              <a:rPr lang="en-US" sz="3503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마칩니다.</a:t>
            </a:r>
            <a:r>
              <a:rPr lang="en-US" sz="3503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 </a:t>
            </a:r>
            <a:r>
              <a:rPr lang="en-US" sz="3503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95882" y="9606295"/>
            <a:ext cx="8094345" cy="339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603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40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1066" y="1087128"/>
            <a:ext cx="13115927" cy="8543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6443" y="814084"/>
            <a:ext cx="4084955" cy="36832"/>
            <a:chOff x="6916420" y="814070"/>
            <a:chExt cx="4084955" cy="368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6420" y="814070"/>
              <a:ext cx="4084955" cy="368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55769" y="814084"/>
            <a:ext cx="10303511" cy="36832"/>
            <a:chOff x="14255750" y="814070"/>
            <a:chExt cx="10303510" cy="36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5750" y="814070"/>
              <a:ext cx="10303510" cy="36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2502" y="4640590"/>
            <a:ext cx="9982836" cy="8635365"/>
            <a:chOff x="12222480" y="4640580"/>
            <a:chExt cx="9982835" cy="8635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2480" y="4640580"/>
              <a:ext cx="9982835" cy="8635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5047" y="345449"/>
            <a:ext cx="3260728" cy="989332"/>
            <a:chOff x="10995025" y="345440"/>
            <a:chExt cx="3260725" cy="9893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25" y="345440"/>
              <a:ext cx="3260725" cy="989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89915" y="-503555"/>
            <a:ext cx="7864475" cy="11292840"/>
            <a:chOff x="-589915" y="-503555"/>
            <a:chExt cx="7864475" cy="11292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89915" y="-503555"/>
              <a:ext cx="7864475" cy="112928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0988" y="341025"/>
            <a:ext cx="4225289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4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PRAY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501" kern="0" spc="-5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기도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2381267" y="6156978"/>
            <a:ext cx="13571220" cy="1754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 여호와께서 이같이 </a:t>
            </a:r>
            <a:r>
              <a:rPr lang="ko-KR" altLang="en-US" sz="3601" kern="0" spc="-101" dirty="0" err="1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말씀하셨느니라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그래도 이스라엘 족속이 이같이 자기들에게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이루어 주기를 내게 구하여야 할지라</a:t>
            </a:r>
            <a:endParaRPr lang="en-US" sz="2804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9D163-599A-4E05-5A3C-D7FB85FA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420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FA012-103A-AD5C-F7A1-043E8421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86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526A6-FB4A-A387-8805-B8527FE5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6570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8A97B-2253-34D2-3598-5768C537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91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4049</TotalTime>
  <Pages>78</Pages>
  <Words>164</Words>
  <Characters>0</Characters>
  <Application>Microsoft Macintosh PowerPoint</Application>
  <DocSecurity>0</DocSecurity>
  <PresentationFormat>사용자 지정</PresentationFormat>
  <Lines>0</Lines>
  <Paragraphs>60</Paragraphs>
  <Slides>35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Pretendard ExtraBold</vt:lpstr>
      <vt:lpstr>맑은 고딕</vt:lpstr>
      <vt:lpstr>Gmarket Sans Bold</vt:lpstr>
      <vt:lpstr>esamanru OTF Medium</vt:lpstr>
      <vt:lpstr>Arial</vt:lpstr>
      <vt:lpstr>G마켓 산스 Medium</vt:lpstr>
      <vt:lpstr>Calibri</vt:lpstr>
      <vt:lpstr>Gmarket Sans Medium</vt:lpstr>
      <vt:lpstr>esamanru OTF Light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고영민</cp:lastModifiedBy>
  <cp:revision>1596</cp:revision>
  <dcterms:modified xsi:type="dcterms:W3CDTF">2025-03-08T11:14:52Z</dcterms:modified>
</cp:coreProperties>
</file>